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91" r:id="rId5"/>
    <p:sldId id="259" r:id="rId6"/>
    <p:sldId id="258" r:id="rId7"/>
    <p:sldId id="263" r:id="rId8"/>
    <p:sldId id="277" r:id="rId9"/>
    <p:sldId id="260" r:id="rId10"/>
    <p:sldId id="285" r:id="rId11"/>
    <p:sldId id="268" r:id="rId12"/>
    <p:sldId id="273" r:id="rId13"/>
    <p:sldId id="264" r:id="rId14"/>
    <p:sldId id="267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8.png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11/10/2021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3/3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471920"/>
                <a:gridCol w="2559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从</a:t>
                      </a:r>
                      <a:r>
                        <a:rPr lang="en-US" altLang="zh-CN" sz="1600"/>
                        <a:t>MP4</a:t>
                      </a:r>
                      <a:r>
                        <a:rPr lang="zh-CN" altLang="en-US" sz="1600"/>
                        <a:t>中提取声音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-i input.mp4 -vn output</a:t>
                      </a:r>
                      <a:r>
                        <a:rPr lang="en-US" altLang="zh-CN" sz="1600"/>
                        <a:t>.mp3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Add subtitle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ffmpeg -i </a:t>
                      </a:r>
                      <a:r>
                        <a:rPr lang="en-US" altLang="zh-CN" sz="1600"/>
                        <a:t>input</a:t>
                      </a:r>
                      <a:r>
                        <a:rPr lang="zh-CN" altLang="en-US" sz="1600"/>
                        <a:t>.avi -vf subtitles=subtitle.srt out</a:t>
                      </a:r>
                      <a:r>
                        <a:rPr lang="en-US" altLang="zh-CN" sz="1600"/>
                        <a:t>put</a:t>
                      </a:r>
                      <a:r>
                        <a:rPr lang="zh-CN" altLang="en-US" sz="1600"/>
                        <a:t>.avi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ffmpeg -i </a:t>
                      </a:r>
                      <a:r>
                        <a:rPr lang="en-US" altLang="zh-CN" sz="1600">
                          <a:sym typeface="+mn-ea"/>
                        </a:rPr>
                        <a:t>input</a:t>
                      </a:r>
                      <a:r>
                        <a:rPr lang="zh-CN" altLang="en-US" sz="1600">
                          <a:sym typeface="+mn-ea"/>
                        </a:rPr>
                        <a:t>.avi -vf </a:t>
                      </a:r>
                      <a:r>
                        <a:rPr lang="en-US" altLang="zh-CN" sz="1600">
                          <a:sym typeface="+mn-ea"/>
                        </a:rPr>
                        <a:t>“ass=subtitle.ass”</a:t>
                      </a:r>
                      <a:r>
                        <a:rPr lang="zh-CN" altLang="en-US" sz="1600">
                          <a:sym typeface="+mn-ea"/>
                        </a:rPr>
                        <a:t> out</a:t>
                      </a:r>
                      <a:r>
                        <a:rPr lang="en-US" altLang="zh-CN" sz="1600">
                          <a:sym typeface="+mn-ea"/>
                        </a:rPr>
                        <a:t>put</a:t>
                      </a:r>
                      <a:r>
                        <a:rPr lang="zh-CN" altLang="en-US" sz="1600">
                          <a:sym typeface="+mn-ea"/>
                        </a:rPr>
                        <a:t>.avi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1798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Set h264 encoding params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/>
                        <a:t>ffmpeg -c:v libx264 -profile:v high/main/baseline -level:v 4.0</a:t>
                      </a:r>
                      <a:endParaRPr lang="en-US" altLang="zh-CN" sz="1600"/>
                    </a:p>
                    <a:p>
                      <a:pPr marL="0" lvl="2">
                        <a:buNone/>
                      </a:pPr>
                      <a:r>
                        <a:rPr lang="en-US" altLang="zh-CN" sz="1600"/>
                        <a:t>-crf 0~51 (constant rate factor, default 23, 0 lossless, 17/18 nearly lossless)</a:t>
                      </a:r>
                      <a:endParaRPr lang="en-US" altLang="zh-CN" sz="1600"/>
                    </a:p>
                    <a:p>
                      <a:pPr marL="0" lvl="2">
                        <a:buNone/>
                      </a:pPr>
                      <a:r>
                        <a:rPr lang="en-US" altLang="zh-CN" sz="1600"/>
                        <a:t>// profile: video compression features the player must support</a:t>
                      </a:r>
                      <a:endParaRPr lang="en-US" altLang="zh-CN" sz="1600"/>
                    </a:p>
                    <a:p>
                      <a:pPr marL="0" lvl="2">
                        <a:buNone/>
                      </a:pPr>
                      <a:r>
                        <a:rPr lang="en-US" altLang="zh-CN" sz="1600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Padding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in.mp4 -vf “pad=width=800:height=600:x=10:y=75:color=black” out.mp4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x/y: start placing point of the original frame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Web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-movflags +faststart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Output to gif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-i input.mp4 -f gif output.gif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Reverse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ffmpeg -i input.mov -filter:v 'reverse' -filter:a 'areverse' output.mov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Extract audio from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ffmpeg -i input.mp4 -vn -ac 2 audio.wav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  <a:p>
            <a:r>
              <a:rPr lang="zh-CN" altLang="en-US"/>
              <a:t>https://trac.ffmpeg.org/wiki/Encode/H.264</a:t>
            </a:r>
            <a:endParaRPr lang="zh-CN" altLang="en-US"/>
          </a:p>
          <a:p>
            <a:r>
              <a:rPr lang="zh-CN" altLang="en-US"/>
              <a:t>http://www.lighterra.com/papers/videoencodingh264/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1/3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428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Hide banner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-hide_banner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Log level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-loglevel error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pix format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-pix_fmts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Convert image sequences into video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ffmpeg -i %4d.png </a:t>
                      </a:r>
                      <a:r>
                        <a:rPr lang="en-US" altLang="zh-CN" sz="1600">
                          <a:sym typeface="+mn-ea"/>
                        </a:rPr>
                        <a:t>-r 20 output</a:t>
                      </a:r>
                      <a:r>
                        <a:rPr lang="zh-CN" altLang="en-US" sz="1600">
                          <a:sym typeface="+mn-ea"/>
                        </a:rPr>
                        <a:t>.mp4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Get frames from image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input.mp4 output/frame%04d.jpg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Truncate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-ss 10 -i input.mp3 -t 6 output.mp3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Concat video files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-f concat -safe 0 -i mylist.txt -c copy output.mp4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mylist.txt: </a:t>
                      </a:r>
                      <a:r>
                        <a:rPr lang="en-US" altLang="zh-CN" sz="1600">
                          <a:sym typeface="+mn-ea"/>
                        </a:rPr>
                        <a:t>file 'filename1'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Change video codec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in.mpg -c:v libx264 out.mp4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Change audio codec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/>
                        <a:t>ffmpeg -i in.mp4 -c:a aac out.mp4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mp3-encoded video cannot play audio correctly in Mac/iOS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info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-codecs/-fomats/--decoders/--encoders/--filters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2/3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486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6224270"/>
                <a:gridCol w="2806700"/>
              </a:tblGrid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Remove audio from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ffmpeg -i </a:t>
                      </a:r>
                      <a:r>
                        <a:rPr lang="en-US" altLang="zh-CN" sz="1600"/>
                        <a:t>input</a:t>
                      </a:r>
                      <a:r>
                        <a:rPr lang="zh-CN" altLang="en-US" sz="1600"/>
                        <a:t>.avi -vcodec copy -an </a:t>
                      </a:r>
                      <a:r>
                        <a:rPr lang="en-US" altLang="zh-CN" sz="1600"/>
                        <a:t>output.avi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274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Merge audi</a:t>
                      </a:r>
                      <a:r>
                        <a:rPr lang="en-US" altLang="zh-CN" sz="1600"/>
                        <a:t>o and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ffmpeg -i audio.mp3 -i input.mp4 output.mp4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291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Change video size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input.avi -s 720x480 -c:a copy output.avi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250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Crop video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input.mp4 -filter:v "crop=w:h:x:y" output.mp4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Change fps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input.mp4 -r 30 output.mp4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video lengh not changed, frames added or removed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Add logo to video (bottom-right)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Speed up or slow down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-i input.mp4 -filter:v “setpts=0.6*PTS” output.mp4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fps not changed, video length changed, frames added or removed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Generate video from one image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ffmpeg -loop 1 -i image.png -t 3  out.mp4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703f567b-05a5-4a53-b5f0-8938832afbf8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b25ac203-39bb-4432-8512-8af5b043ea5c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UNIT_TABLE_BEAUTIFY" val="smartTable{a8ef8be3-cc9c-4d18-9ded-adce915af36f}"/>
  <p:tag name="TABLE_ENDDRAG_ORIGIN_RECT" val="887*232"/>
  <p:tag name="TABLE_ENDDRAG_RECT" val="45*171*887*23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a8ef8be3-cc9c-4d18-9ded-adce915af36f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a8ef8be3-cc9c-4d18-9ded-adce915af36f}"/>
  <p:tag name="TABLE_ENDDRAG_ORIGIN_RECT" val="886*379"/>
  <p:tag name="TABLE_ENDDRAG_RECT" val="53*92*886*37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4618</Words>
  <Application>WPS 演示</Application>
  <PresentationFormat>宽屏</PresentationFormat>
  <Paragraphs>295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PowerPoint 演示文稿</vt:lpstr>
      <vt:lpstr>References</vt:lpstr>
      <vt:lpstr>Video Container Format</vt:lpstr>
      <vt:lpstr>Video Standards</vt:lpstr>
      <vt:lpstr>Resolution Standard</vt:lpstr>
      <vt:lpstr>FourCC</vt:lpstr>
      <vt:lpstr>FFMPEG 1/3</vt:lpstr>
      <vt:lpstr>FFMPEG 2/3</vt:lpstr>
      <vt:lpstr>FFMPEG 3/3</vt:lpstr>
      <vt:lpstr>Video Support in Safari</vt:lpstr>
      <vt:lpstr>Video Edit Software</vt:lpstr>
      <vt:lpstr>Subtitle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199</cp:revision>
  <dcterms:created xsi:type="dcterms:W3CDTF">2019-06-19T02:08:00Z</dcterms:created>
  <dcterms:modified xsi:type="dcterms:W3CDTF">2021-11-10T05:16:30Z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FE9BB33DDBA5409A99DF69872F8EE48D</vt:lpwstr>
  </property>
</Properties>
</file>