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69" r:id="rId5"/>
    <p:sldId id="281" r:id="rId6"/>
    <p:sldId id="264" r:id="rId7"/>
    <p:sldId id="275" r:id="rId8"/>
    <p:sldId id="276" r:id="rId9"/>
    <p:sldId id="261" r:id="rId10"/>
    <p:sldId id="290" r:id="rId11"/>
    <p:sldId id="259" r:id="rId12"/>
    <p:sldId id="260" r:id="rId13"/>
    <p:sldId id="280" r:id="rId14"/>
    <p:sldId id="289" r:id="rId15"/>
    <p:sldId id="2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file:///C:\Users\losti\AppData\Local\Temp\wps\INetCache\de1ab5cba57dd030b243b9b32177ea17" TargetMode="Externa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Favicon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Generation</a:t>
            </a:r>
            <a:endParaRPr lang="en-US" altLang="zh-CN"/>
          </a:p>
          <a:p>
            <a:pPr lvl="1"/>
            <a:r>
              <a:rPr lang="en-US" altLang="zh-CN"/>
              <a:t>https://favicon.io/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Add to html</a:t>
            </a:r>
            <a:endParaRPr lang="en-US" altLang="zh-CN"/>
          </a:p>
          <a:p>
            <a:pPr lvl="2"/>
            <a:r>
              <a:rPr lang="en-US" altLang="zh-CN"/>
              <a:t>&lt;link rel="apple-touch-icon" sizes="180x180" href="/apple-touch-icon.png"&gt;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sizes="32x32" href="/favicon-32x32.png"&gt;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sizes="16x16" href="/favicon-16x16.png"&gt;</a:t>
            </a:r>
            <a:endParaRPr lang="en-US" altLang="zh-CN"/>
          </a:p>
          <a:p>
            <a:pPr lvl="2"/>
            <a:r>
              <a:rPr lang="en-US" altLang="zh-CN"/>
              <a:t>&lt;link rel="manifest" href="/site.webmanifest"&gt;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Avoid freeze</a:t>
            </a:r>
            <a:endParaRPr lang="en-US" altLang="zh-CN"/>
          </a:p>
          <a:p>
            <a:pPr lvl="1"/>
            <a:r>
              <a:rPr lang="en-US" altLang="zh-CN"/>
              <a:t>Modify /etc/ssh/ssh_config on client</a:t>
            </a:r>
            <a:endParaRPr lang="en-US" altLang="zh-CN"/>
          </a:p>
          <a:p>
            <a:pPr lvl="2"/>
            <a:r>
              <a:rPr lang="en-US" altLang="zh-CN"/>
              <a:t>Host *</a:t>
            </a:r>
            <a:endParaRPr lang="en-US" altLang="zh-CN"/>
          </a:p>
          <a:p>
            <a:pPr lvl="2"/>
            <a:r>
              <a:rPr lang="en-US" altLang="zh-CN"/>
              <a:t>ServerAliveInterval 100</a:t>
            </a:r>
            <a:endParaRPr lang="en-US" altLang="zh-CN"/>
          </a:p>
          <a:p>
            <a:pPr lvl="1"/>
            <a:r>
              <a:rPr lang="en-US" altLang="zh-CN"/>
              <a:t>Modify /etc/ssh/sshd_config on server</a:t>
            </a:r>
            <a:endParaRPr lang="en-US" altLang="zh-CN"/>
          </a:p>
          <a:p>
            <a:pPr lvl="2"/>
            <a:r>
              <a:rPr lang="en-US" altLang="zh-CN"/>
              <a:t>ClientAliveInterval 60</a:t>
            </a:r>
            <a:endParaRPr lang="en-US" altLang="zh-CN"/>
          </a:p>
          <a:p>
            <a:pPr lvl="2"/>
            <a:r>
              <a:rPr lang="en-US" altLang="zh-CN"/>
              <a:t>TCPKeepAlive yes</a:t>
            </a:r>
            <a:endParaRPr lang="en-US" altLang="zh-CN"/>
          </a:p>
          <a:p>
            <a:pPr lvl="2"/>
            <a:r>
              <a:rPr lang="en-US" altLang="zh-CN"/>
              <a:t>ClientAliveCountMax 10000</a:t>
            </a:r>
            <a:endParaRPr lang="en-US" altLang="zh-CN"/>
          </a:p>
          <a:p>
            <a:pPr lvl="1"/>
            <a:r>
              <a:rPr lang="en-US" altLang="zh-CN"/>
              <a:t>Run 'service sshd restart' on 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https://zhuanlan.zhihu.com/p/335743455</a:t>
            </a:r>
            <a:endParaRPr lang="en-US" altLang="zh-CN"/>
          </a:p>
          <a:p>
            <a:r>
              <a:rPr lang="en-US" altLang="zh-CN"/>
              <a:t>Title</a:t>
            </a:r>
            <a:endParaRPr lang="en-US" altLang="zh-CN"/>
          </a:p>
          <a:p>
            <a:pPr lvl="1"/>
            <a:r>
              <a:rPr lang="en-US" altLang="zh-CN"/>
              <a:t>在标题增加搜索量较高的词</a:t>
            </a:r>
            <a:endParaRPr lang="en-US" altLang="zh-CN" sz="2000"/>
          </a:p>
          <a:p>
            <a:pPr lvl="1"/>
            <a:r>
              <a:rPr lang="en-US" altLang="zh-CN"/>
              <a:t>在标题减少搜索量较低的词</a:t>
            </a:r>
            <a:endParaRPr lang="en-US" altLang="zh-CN"/>
          </a:p>
          <a:p>
            <a:pPr lvl="0"/>
            <a:r>
              <a:rPr lang="zh-CN" altLang="en-US"/>
              <a:t>丰富页面内容</a:t>
            </a:r>
            <a:endParaRPr lang="zh-CN" altLang="en-US"/>
          </a:p>
          <a:p>
            <a:pPr lvl="0"/>
            <a:r>
              <a:rPr lang="zh-CN" altLang="en-US"/>
              <a:t>添加相关链接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Errors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net::ERR_CONNECTION_RESET</a:t>
            </a:r>
            <a:endParaRPr lang="zh-CN" altLang="en-US"/>
          </a:p>
          <a:p>
            <a:pPr lvl="1"/>
            <a:r>
              <a:rPr lang="en-US" altLang="zh-CN"/>
              <a:t>Maybe setting of max upload file size</a:t>
            </a:r>
            <a:endParaRPr lang="en-US" altLang="zh-CN"/>
          </a:p>
          <a:p>
            <a:pPr lvl="2"/>
            <a:r>
              <a:rPr lang="en-US" altLang="zh-CN"/>
              <a:t>e.g. nginx/sites-enabled/flask-project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77855" cy="449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4418330"/>
                <a:gridCol w="42068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-r (--range) {start}-{end}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byte 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--range 0-99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限制宽高且等比缩放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4855" y="3702685"/>
            <a:ext cx="2803525" cy="213868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img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max-width:64px;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max-height:64px;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width:auto;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height:auto;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 r:link="rId3"/>
              </a:ext>
            </a:extLst>
          </a:blip>
          <a:stretch>
            <a:fillRect/>
          </a:stretch>
        </p:blipFill>
        <p:spPr>
          <a:xfrm>
            <a:off x="7160260" y="914400"/>
            <a:ext cx="4634230" cy="5502910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Units</a:t>
            </a:r>
            <a:endParaRPr lang="en-US" altLang="zh-CN"/>
          </a:p>
          <a:p>
            <a:pPr lvl="1"/>
            <a:r>
              <a:rPr lang="en-US" altLang="zh-CN"/>
              <a:t>rem	font size of root element (&lt;html&gt;)</a:t>
            </a:r>
            <a:endParaRPr lang="en-US" altLang="zh-CN"/>
          </a:p>
          <a:p>
            <a:pPr lvl="1"/>
            <a:r>
              <a:rPr lang="en-US" altLang="zh-CN"/>
              <a:t>vh	1/100 of the height of the viewport</a:t>
            </a:r>
            <a:endParaRPr lang="en-US" altLang="zh-CN"/>
          </a:p>
          <a:p>
            <a:pPr lvl="1"/>
            <a:r>
              <a:rPr lang="en-US" altLang="zh-CN"/>
              <a:t>vw	1/100 of the width of the viewport</a:t>
            </a:r>
            <a:endParaRPr lang="en-US" altLang="zh-CN"/>
          </a:p>
          <a:p>
            <a:pPr lvl="1"/>
            <a:r>
              <a:rPr lang="en-US" altLang="zh-CN"/>
              <a:t>vmin	min(vh, vw)</a:t>
            </a:r>
            <a:endParaRPr lang="en-US" altLang="zh-CN"/>
          </a:p>
          <a:p>
            <a:pPr lvl="1"/>
            <a:r>
              <a:rPr lang="en-US" altLang="zh-CN"/>
              <a:t>vmax	max(vh, vw)</a:t>
            </a:r>
            <a:endParaRPr lang="en-US" altLang="zh-CN"/>
          </a:p>
          <a:p>
            <a:pPr lvl="1"/>
            <a:r>
              <a:rPr lang="en-US" altLang="zh-CN"/>
              <a:t>em	width of ‘M’ of the font size of current 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1e735b3f-35b7-4e21-9007-a310f3ead156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3917</Words>
  <Application>WPS 演示</Application>
  <PresentationFormat>宽屏</PresentationFormat>
  <Paragraphs>235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Common Errors</vt:lpstr>
      <vt:lpstr>Website Check List</vt:lpstr>
      <vt:lpstr>Backend API Testing Using Curl</vt:lpstr>
      <vt:lpstr>Web Server for Development</vt:lpstr>
      <vt:lpstr>CSS - 1</vt:lpstr>
      <vt:lpstr>CSS - 2</vt:lpstr>
      <vt:lpstr>Resolution Adaptation Test</vt:lpstr>
      <vt:lpstr>Browser Compatibility Test</vt:lpstr>
      <vt:lpstr>Favicon</vt:lpstr>
      <vt:lpstr>SSH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92</cp:revision>
  <dcterms:created xsi:type="dcterms:W3CDTF">2019-06-19T02:08:00Z</dcterms:created>
  <dcterms:modified xsi:type="dcterms:W3CDTF">2021-10-26T11:40:02Z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56402738130D44D5B0EF0648A1F64D7D</vt:lpwstr>
  </property>
</Properties>
</file>