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Noraml Estimation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algn="ctr"/>
            <a:r>
              <a:rPr lang="en-US" altLang="zh-CN" dirty="0"/>
              <a:t>Last updated: 9/9/2019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7092950" cy="4549140"/>
          </a:xfrm>
        </p:spPr>
        <p:txBody>
          <a:bodyPr/>
          <a:p>
            <a:r>
              <a:rPr lang="en-US" altLang="zh-CN"/>
              <a:t>Regression methods</a:t>
            </a:r>
            <a:endParaRPr lang="en-US" altLang="zh-CN"/>
          </a:p>
          <a:p>
            <a:pPr lvl="1"/>
            <a:r>
              <a:rPr lang="en-US" altLang="zh-CN"/>
              <a:t>Smooth sharp features</a:t>
            </a:r>
            <a:endParaRPr lang="en-US" altLang="zh-CN"/>
          </a:p>
          <a:p>
            <a:pPr lvl="1"/>
            <a:r>
              <a:rPr lang="en-US" altLang="zh-CN"/>
              <a:t>Estimation quality depends a lot on the size of the neighborhood used for regression</a:t>
            </a:r>
            <a:endParaRPr lang="en-US" altLang="zh-CN"/>
          </a:p>
          <a:p>
            <a:pPr lvl="0"/>
            <a:r>
              <a:rPr lang="en-US" altLang="zh-CN" sz="2400"/>
              <a:t>MLS (Moving Least Squares) LKR (Local Kernel Regression)</a:t>
            </a:r>
            <a:endParaRPr lang="en-US" altLang="zh-CN" sz="2400"/>
          </a:p>
          <a:p>
            <a:pPr lvl="1"/>
            <a:r>
              <a:rPr lang="en-US" altLang="zh-CN" sz="2000"/>
              <a:t>Based on preliminary normal estimation</a:t>
            </a:r>
            <a:endParaRPr lang="en-US" altLang="zh-CN" sz="2000"/>
          </a:p>
          <a:p>
            <a:pPr lvl="1"/>
            <a:r>
              <a:rPr lang="en-US" altLang="zh-CN" sz="2000"/>
              <a:t>Compute an implicit surface and estimate normals as the gradient of the surface</a:t>
            </a:r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515" y="285115"/>
            <a:ext cx="3882390" cy="2362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Unoriented Normal Estimation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Tangetial plane</a:t>
            </a:r>
            <a:endParaRPr lang="en-US" altLang="zh-CN"/>
          </a:p>
          <a:p>
            <a:pPr lvl="1"/>
            <a:r>
              <a:rPr lang="en-US" altLang="zh-CN"/>
              <a:t>Compute a tangential plane of each 3D point</a:t>
            </a:r>
            <a:endParaRPr lang="en-US" altLang="zh-CN"/>
          </a:p>
          <a:p>
            <a:pPr lvl="1"/>
            <a:r>
              <a:rPr lang="en-US" altLang="zh-CN"/>
              <a:t>Use PCA of its neighboring points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RHT (Randomized Hough Transform)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Consider the filled Hough transform accumulator as an image of the discrete probability distribution of possible normals</a:t>
            </a:r>
            <a:endParaRPr lang="en-US" altLang="zh-CN"/>
          </a:p>
          <a:p>
            <a:pPr lvl="1"/>
            <a:r>
              <a:rPr lang="en-US" altLang="zh-CN"/>
              <a:t>Use the maximum of the distribution as the estimated one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黑体</vt:lpstr>
      <vt:lpstr>1_A000120140530A02PPBG</vt:lpstr>
      <vt:lpstr>LOREM IPSUM DOLOR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41</cp:revision>
  <dcterms:created xsi:type="dcterms:W3CDTF">2019-06-19T02:08:00Z</dcterms:created>
  <dcterms:modified xsi:type="dcterms:W3CDTF">2019-09-09T11:09:02Z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