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"/>
  </p:handoutMasterIdLst>
  <p:sldIdLst>
    <p:sldId id="256" r:id="rId4"/>
    <p:sldId id="257" r:id="rId6"/>
    <p:sldId id="258" r:id="rId7"/>
    <p:sldId id="259" r:id="rId8"/>
    <p:sldId id="265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4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fld id="{EAD27B5E-3798-4F2A-A76E-7B3EB584B541}" type="slidenum">
              <a:rPr/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16440" y="812520"/>
            <a:ext cx="712640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4DF85FE5-F985-4359-804D-05295D8EACA8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indent="-215900" rtl="0" hangingPunct="0">
      <a:defRPr lang="en-US" altLang="zh-C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5215EDEE-2479-488D-9DD5-00AE0CDC3675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>
            <a:spAutoFit/>
          </a:bodyPr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7B97432B-B763-4A17-9B99-6BF0D50148D3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D84EDAF8-B8FD-4CFA-BDD4-316F282AE502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DCEB508A-D9D0-428D-B64F-988E46206A37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853BA14B-E01D-42BA-BE18-8CC3A670DCE8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617F1126-5D2C-4EF0-A5C1-815C283406E2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DE1517A1-09F0-4369-8807-FD54D3461D61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63520591-11F7-4F33-A24F-39BEBCB28821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/>
        <p:txBody>
          <a:bodyPr lIns="0" tIns="0" rIns="0" bIns="0" anchor="b" anchorCtr="0">
            <a:noAutofit/>
          </a:bodyPr>
          <a:lstStyle/>
          <a:p>
            <a:pPr lvl="0"/>
            <a:fld id="{CEE24853-7CFB-4309-A59D-8C7B2A86C2C2}" type="slidenum">
              <a:rPr/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720549" y="900113"/>
            <a:ext cx="6118578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20000" y="4680000"/>
            <a:ext cx="6120000" cy="5040000"/>
          </a:xfrm>
        </p:spPr>
        <p:txBody>
          <a:bodyPr/>
          <a:lstStyle/>
          <a:p>
            <a:pPr indent="0"/>
            <a:endParaRPr lang="en-US" altLang="zh-CN" sz="2940">
              <a:latin typeface="Arial" panose="020B0604020202020204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80" y="1121878"/>
            <a:ext cx="9143040" cy="2387771"/>
          </a:xfrm>
        </p:spPr>
        <p:txBody>
          <a:bodyPr anchor="b"/>
          <a:lstStyle>
            <a:lvl1pPr algn="ctr">
              <a:defRPr sz="544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80" y="3601819"/>
            <a:ext cx="9143040" cy="1656174"/>
          </a:xfrm>
        </p:spPr>
        <p:txBody>
          <a:bodyPr/>
          <a:lstStyle>
            <a:lvl1pPr marL="0" indent="0" algn="ctr">
              <a:buNone/>
              <a:defRPr sz="2175"/>
            </a:lvl1pPr>
            <a:lvl2pPr marL="414655" indent="0" algn="ctr">
              <a:buNone/>
              <a:defRPr sz="1815"/>
            </a:lvl2pPr>
            <a:lvl3pPr marL="829310" indent="0" algn="ctr">
              <a:buNone/>
              <a:defRPr sz="1635"/>
            </a:lvl3pPr>
            <a:lvl4pPr marL="1244600" indent="0" algn="ctr">
              <a:buNone/>
              <a:defRPr sz="1450"/>
            </a:lvl4pPr>
            <a:lvl5pPr marL="1659255" indent="0" algn="ctr">
              <a:buNone/>
              <a:defRPr sz="1450"/>
            </a:lvl5pPr>
            <a:lvl6pPr marL="2073910" indent="0" algn="ctr">
              <a:buNone/>
              <a:defRPr sz="1450"/>
            </a:lvl6pPr>
            <a:lvl7pPr marL="2488565" indent="0" algn="ctr">
              <a:buNone/>
              <a:defRPr sz="1450"/>
            </a:lvl7pPr>
            <a:lvl8pPr marL="2903220" indent="0" algn="ctr">
              <a:buNone/>
              <a:defRPr sz="1450"/>
            </a:lvl8pPr>
            <a:lvl9pPr marL="3317875" indent="0" algn="ctr">
              <a:buNone/>
              <a:defRPr sz="145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498C8D-4FA6-4DD9-BB70-DB729FD04E3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D03045-8988-41D1-B0EE-FE0AB591AD64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680" y="273629"/>
            <a:ext cx="2741760" cy="53083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6719" cy="530839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513B65-6ACB-4E52-BDE9-7FB5D05F08BD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F4268C-4860-4589-8B4A-3CE095CE357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361" y="4589762"/>
            <a:ext cx="10515839" cy="1499197"/>
          </a:xfrm>
        </p:spPr>
        <p:txBody>
          <a:bodyPr/>
          <a:lstStyle>
            <a:lvl1pPr marL="0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1pPr>
            <a:lvl2pPr marL="41465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2pPr>
            <a:lvl3pPr marL="82931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3pPr>
            <a:lvl4pPr marL="124460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4pPr>
            <a:lvl5pPr marL="1659255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5pPr>
            <a:lvl6pPr marL="207391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6pPr>
            <a:lvl7pPr marL="2488565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7pPr>
            <a:lvl8pPr marL="2903220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8pPr>
            <a:lvl9pPr marL="3317875" indent="0">
              <a:buNone/>
              <a:defRPr sz="14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6C9D35-1EBD-4D0C-A42D-DAB54C6C125A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641" y="1604328"/>
            <a:ext cx="5393279" cy="39776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6240" y="1604328"/>
            <a:ext cx="5395200" cy="39776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3E6AB-8E62-4F26-9067-80AFAF3AA90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4600" indent="0">
              <a:buNone/>
              <a:defRPr sz="1450" b="1"/>
            </a:lvl4pPr>
            <a:lvl5pPr marL="1659255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041" y="2504423"/>
            <a:ext cx="5159039" cy="3685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4600" indent="0">
              <a:buNone/>
              <a:defRPr sz="1450" b="1"/>
            </a:lvl4pPr>
            <a:lvl5pPr marL="1659255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1" y="2504423"/>
            <a:ext cx="5182079" cy="3685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D9F21B-128F-4809-BD68-376E9ED0215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4360DB-ACDA-480F-BA97-378E0B40D787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FD49E1-F353-40DC-921C-8BE1D20FB2CE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00" y="987944"/>
            <a:ext cx="6170880" cy="4873472"/>
          </a:xfrm>
        </p:spPr>
        <p:txBody>
          <a:bodyPr/>
          <a:lstStyle>
            <a:lvl1pPr>
              <a:defRPr sz="2905"/>
            </a:lvl1pPr>
            <a:lvl2pPr>
              <a:defRPr sz="2540"/>
            </a:lvl2pPr>
            <a:lvl3pPr>
              <a:defRPr sz="2175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0"/>
            </a:lvl1pPr>
            <a:lvl2pPr marL="414655" indent="0">
              <a:buNone/>
              <a:defRPr sz="1270"/>
            </a:lvl2pPr>
            <a:lvl3pPr marL="829310" indent="0">
              <a:buNone/>
              <a:defRPr sz="1090"/>
            </a:lvl3pPr>
            <a:lvl4pPr marL="1244600" indent="0">
              <a:buNone/>
              <a:defRPr sz="905"/>
            </a:lvl4pPr>
            <a:lvl5pPr marL="1659255" indent="0">
              <a:buNone/>
              <a:defRPr sz="905"/>
            </a:lvl5pPr>
            <a:lvl6pPr marL="2073910" indent="0">
              <a:buNone/>
              <a:defRPr sz="905"/>
            </a:lvl6pPr>
            <a:lvl7pPr marL="2488565" indent="0">
              <a:buNone/>
              <a:defRPr sz="905"/>
            </a:lvl7pPr>
            <a:lvl8pPr marL="2903220" indent="0">
              <a:buNone/>
              <a:defRPr sz="905"/>
            </a:lvl8pPr>
            <a:lvl9pPr marL="3317875" indent="0">
              <a:buNone/>
              <a:defRPr sz="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1F300B-8E17-4409-88BA-BC84A533C270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00" y="987944"/>
            <a:ext cx="6170880" cy="4873472"/>
          </a:xfrm>
        </p:spPr>
        <p:txBody>
          <a:bodyPr/>
          <a:lstStyle>
            <a:lvl1pPr marL="0" indent="0">
              <a:buNone/>
              <a:defRPr sz="2905"/>
            </a:lvl1pPr>
            <a:lvl2pPr marL="414655" indent="0">
              <a:buNone/>
              <a:defRPr sz="2540"/>
            </a:lvl2pPr>
            <a:lvl3pPr marL="829310" indent="0">
              <a:buNone/>
              <a:defRPr sz="2175"/>
            </a:lvl3pPr>
            <a:lvl4pPr marL="1244600" indent="0">
              <a:buNone/>
              <a:defRPr sz="1815"/>
            </a:lvl4pPr>
            <a:lvl5pPr marL="1659255" indent="0">
              <a:buNone/>
              <a:defRPr sz="1815"/>
            </a:lvl5pPr>
            <a:lvl6pPr marL="2073910" indent="0">
              <a:buNone/>
              <a:defRPr sz="1815"/>
            </a:lvl6pPr>
            <a:lvl7pPr marL="2488565" indent="0">
              <a:buNone/>
              <a:defRPr sz="1815"/>
            </a:lvl7pPr>
            <a:lvl8pPr marL="2903220" indent="0">
              <a:buNone/>
              <a:defRPr sz="1815"/>
            </a:lvl8pPr>
            <a:lvl9pPr marL="3317875" indent="0">
              <a:buNone/>
              <a:defRPr sz="18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0"/>
            </a:lvl1pPr>
            <a:lvl2pPr marL="414655" indent="0">
              <a:buNone/>
              <a:defRPr sz="1270"/>
            </a:lvl2pPr>
            <a:lvl3pPr marL="829310" indent="0">
              <a:buNone/>
              <a:defRPr sz="1090"/>
            </a:lvl3pPr>
            <a:lvl4pPr marL="1244600" indent="0">
              <a:buNone/>
              <a:defRPr sz="905"/>
            </a:lvl4pPr>
            <a:lvl5pPr marL="1659255" indent="0">
              <a:buNone/>
              <a:defRPr sz="905"/>
            </a:lvl5pPr>
            <a:lvl6pPr marL="2073910" indent="0">
              <a:buNone/>
              <a:defRPr sz="905"/>
            </a:lvl6pPr>
            <a:lvl7pPr marL="2488565" indent="0">
              <a:buNone/>
              <a:defRPr sz="905"/>
            </a:lvl7pPr>
            <a:lvl8pPr marL="2903220" indent="0">
              <a:buNone/>
              <a:defRPr sz="905"/>
            </a:lvl8pPr>
            <a:lvl9pPr marL="3317875" indent="0">
              <a:buNone/>
              <a:defRPr sz="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4C076F-210E-4232-95DA-8DB3793BB7B2}" type="slidenum">
              <a:rPr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3977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609561" y="6247907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defRPr lang="en-US" sz="127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4169405" y="6247907"/>
            <a:ext cx="3864189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defRPr lang="en-US" sz="127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8740687" y="6247907"/>
            <a:ext cx="2840124" cy="4728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defRPr lang="en-US" sz="127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4082BEC4-F72C-4471-810E-51C02920F5FA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0" rtl="0" hangingPunct="0">
        <a:defRPr lang="en-US" altLang="zh-CN" sz="399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defTabSz="0" rtl="0" hangingPunct="0">
        <a:spcBef>
          <a:spcPts val="0"/>
        </a:spcBef>
        <a:spcAft>
          <a:spcPts val="1415"/>
        </a:spcAft>
        <a:defRPr lang="en-US" altLang="zh-CN" sz="2905" b="0" i="0" u="none" strike="noStrike" kern="1200" cap="none">
          <a:ln>
            <a:noFill/>
          </a:ln>
          <a:latin typeface="Liberation Sans" pitchFamily="18"/>
        </a:defRPr>
      </a:lvl1pPr>
      <a:lvl2pPr marL="62230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8092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9621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110865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525520" indent="-207645" algn="l" defTabSz="829310" rtl="0" eaLnBrk="1" latinLnBrk="0" hangingPunct="1">
        <a:lnSpc>
          <a:spcPct val="90000"/>
        </a:lnSpc>
        <a:spcBef>
          <a:spcPct val="91000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460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92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9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85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.xml"/><Relationship Id="rId2" Type="http://schemas.openxmlformats.org/officeDocument/2006/relationships/hyperlink" Target="https://github.com/PointCloudLibrary/pcl" TargetMode="External"/><Relationship Id="rId1" Type="http://schemas.openxmlformats.org/officeDocument/2006/relationships/hyperlink" Target="http://Www.pointcloud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PCL (Point Cloud Library)</a:t>
            </a:r>
            <a:endParaRPr lang="en-US"/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/>
          </p:nvPr>
        </p:nvSpPr>
        <p:spPr>
          <a:xfrm>
            <a:off x="1524000" y="5299075"/>
            <a:ext cx="9144000" cy="1099185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2905">
                <a:latin typeface="Arial" panose="020B0604020202020204" pitchFamily="18"/>
              </a:rPr>
              <a:t>Sparks Lu</a:t>
            </a:r>
            <a:endParaRPr lang="en-US" sz="2905">
              <a:latin typeface="Arial" panose="020B0604020202020204" pitchFamily="18"/>
            </a:endParaRPr>
          </a:p>
          <a:p>
            <a:pPr lvl="0" algn="ctr"/>
            <a:r>
              <a:rPr lang="en-US" sz="2905">
                <a:latin typeface="Arial" panose="020B0604020202020204" pitchFamily="18"/>
              </a:rPr>
              <a:t>Last updated: 2019-9</a:t>
            </a:r>
            <a:endParaRPr lang="en-US" sz="2905">
              <a:latin typeface="Arial" panose="020B0604020202020204" pitchFamily="1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Pipeline</a:t>
            </a:r>
            <a:endParaRPr 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idx="4294967295"/>
          </p:nvPr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3803413" y="1632601"/>
            <a:ext cx="5427524" cy="4708709"/>
          </a:xfr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References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hlinkClick r:id="rId1"/>
              </a:rPr>
              <a:t>Www.pointclouds.org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hlinkClick r:id="rId2"/>
              </a:rPr>
              <a:t>https://github.com/PointCloudLibrary/pcl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Pcl-users.org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&lt;Introduction to the Point Cloud Library&gt; (IAS13)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18"/>
                <a:sym typeface="+mn-ea"/>
              </a:rPr>
              <a:t>Introduction</a:t>
            </a:r>
            <a:endParaRPr lang="zh-CN" altLang="en-US"/>
          </a:p>
        </p:txBody>
      </p:sp>
      <p:sp>
        <p:nvSpPr>
          <p:cNvPr id="2" name="文本占位符 1"/>
          <p:cNvSpPr txBox="1"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 algn="ctr"/>
            <a:endParaRPr lang="en-US" sz="2905">
              <a:latin typeface="Arial" panose="020B0604020202020204" pitchFamily="1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Info</a:t>
            </a:r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Collection of libraries focused on point cloud processing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License: BSD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Started: 2010</a:t>
            </a:r>
            <a:endParaRPr lang="en-US"/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275" y="2858770"/>
            <a:ext cx="10077450" cy="309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libpcl-dev</a:t>
            </a:r>
            <a:endParaRPr lang="en-US" altLang="zh-CN"/>
          </a:p>
          <a:p>
            <a:r>
              <a:rPr lang="en-US" altLang="zh-CN"/>
              <a:t>pip install python-pcl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Dependencies</a:t>
            </a:r>
            <a:endParaRPr 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3548350" y="2351415"/>
            <a:ext cx="5160050" cy="1828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Point Cloud Library</a:t>
            </a:r>
            <a:endParaRPr lang="en-US" sz="1635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任意多边形: 形状 3"/>
          <p:cNvSpPr/>
          <p:nvPr/>
        </p:nvSpPr>
        <p:spPr>
          <a:xfrm>
            <a:off x="2437958" y="4702831"/>
            <a:ext cx="2024830" cy="9797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Boost</a:t>
            </a:r>
            <a:endParaRPr lang="en-US" sz="1635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2046057" y="1502292"/>
            <a:ext cx="8099320" cy="48334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66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35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标题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Building Blocks</a:t>
            </a:r>
            <a:endParaRPr 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2437958" y="1763562"/>
            <a:ext cx="1502292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Features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4168862" y="1763562"/>
            <a:ext cx="1502292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Filters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5932424" y="1763562"/>
            <a:ext cx="1567610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Keypoints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7630668" y="1763562"/>
            <a:ext cx="1567610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Registration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242008" y="267800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Segmentation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4201520" y="267800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Sample Consensus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6155808" y="266657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Surface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8190109" y="2682572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Range Image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2225679" y="3474215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I/O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4200540" y="3478788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People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6161034" y="3461806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Simulation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8185863" y="3461806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Out of Core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2235149" y="4270432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Visualization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4201520" y="4310928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Segmentation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6194998" y="4324970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2D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8142100" y="4313214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ML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2242008" y="5225367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Recognition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4201520" y="5225367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Kdtree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6161034" y="5225367"/>
            <a:ext cx="1828878" cy="65317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pPr>
            <a:r>
              <a:rPr lang="en-US" sz="236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Octree</a:t>
            </a:r>
            <a:endParaRPr lang="en-US" sz="236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PCD (Point Cloud Data)</a:t>
            </a:r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/>
          </a:blip>
          <a:srcRect/>
          <a:stretch>
            <a:fillRect/>
          </a:stretch>
        </p:blipFill>
        <p:spPr>
          <a:xfrm>
            <a:off x="2633911" y="1336061"/>
            <a:ext cx="6702186" cy="499969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" panose="020B0604020202020204" pitchFamily="18"/>
                <a:sym typeface="+mn-ea"/>
              </a:rPr>
              <a:t>Registration</a:t>
            </a:r>
            <a:endParaRPr lang="zh-CN" altLang="en-US"/>
          </a:p>
        </p:txBody>
      </p:sp>
      <p:sp>
        <p:nvSpPr>
          <p:cNvPr id="2" name="文本占位符 1"/>
          <p:cNvSpPr txBox="1"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 algn="ctr"/>
            <a:endParaRPr lang="en-US" sz="2905">
              <a:latin typeface="Arial" panose="020B0604020202020204" pitchFamily="18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EMPLATE_CATEGORY" val="custom"/>
  <p:tag name="KSO_WM_TEMPLATE_INDEX" val="160402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</p:tagLst>
</file>

<file path=ppt/tags/tag7.xml><?xml version="1.0" encoding="utf-8"?>
<p:tagLst xmlns:p="http://schemas.openxmlformats.org/presentationml/2006/main"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演示</Application>
  <PresentationFormat>宽屏</PresentationFormat>
  <Paragraphs>78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Liberation Serif</vt:lpstr>
      <vt:lpstr>Droid Sans Fallback</vt:lpstr>
      <vt:lpstr>Liberation Sans</vt:lpstr>
      <vt:lpstr>黑体</vt:lpstr>
      <vt:lpstr>Arial</vt:lpstr>
      <vt:lpstr>StarSymbol</vt:lpstr>
      <vt:lpstr>Segoe Print</vt:lpstr>
      <vt:lpstr>微软雅黑</vt:lpstr>
      <vt:lpstr>Arial Unicode MS</vt:lpstr>
      <vt:lpstr>Default</vt:lpstr>
      <vt:lpstr>A000120140530A02PPBG</vt:lpstr>
      <vt:lpstr>PCL (Point Cloud Library)</vt:lpstr>
      <vt:lpstr>References</vt:lpstr>
      <vt:lpstr>Introduction</vt:lpstr>
      <vt:lpstr>Info</vt:lpstr>
      <vt:lpstr>Install</vt:lpstr>
      <vt:lpstr>Dependencies</vt:lpstr>
      <vt:lpstr>Building Blocks</vt:lpstr>
      <vt:lpstr>PCD (Point Cloud Data)</vt:lpstr>
      <vt:lpstr>Registration</vt:lpstr>
      <vt:lpstr>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PCL (Point Cloud Library)</dc:title>
  <dc:creator>Sparks Lu</dc:creator>
  <cp:lastModifiedBy>路光明</cp:lastModifiedBy>
  <cp:revision>42</cp:revision>
  <dcterms:created xsi:type="dcterms:W3CDTF">2015-10-31T08:30:00Z</dcterms:created>
  <dcterms:modified xsi:type="dcterms:W3CDTF">2019-09-07T03:03:18Z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