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crosoft YaHei" panose="020B0503020204020204" charset="-122"/>
                <a:ea typeface="Microsoft YaHei" panose="020B0503020204020204" charset="-122"/>
              </a:rPr>
            </a:fld>
            <a:endParaRPr lang="zh-CN" altLang="en-US" smtClean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charset="-122"/>
        <a:ea typeface="Microsoft YaHei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SimHei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SimHei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WSL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700" smtClean="0"/>
              <a:t>Last updated: 9/13/2019</a:t>
            </a:r>
            <a:endParaRPr lang="en-US" altLang="zh-CN" sz="17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Enable WSL in Windows</a:t>
            </a:r>
            <a:endParaRPr lang="en-US" altLang="zh-CN"/>
          </a:p>
          <a:p>
            <a:pPr lvl="1"/>
            <a:r>
              <a:rPr lang="en-US" altLang="zh-CN"/>
              <a:t>Settings -&gt; Update and Security -&gt; For developers, select “Developer” mode</a:t>
            </a:r>
            <a:endParaRPr lang="en-US" altLang="zh-CN"/>
          </a:p>
          <a:p>
            <a:pPr lvl="1"/>
            <a:r>
              <a:rPr lang="en-US" altLang="zh-CN"/>
              <a:t>Open PowerShell</a:t>
            </a:r>
            <a:endParaRPr lang="en-US" altLang="zh-CN"/>
          </a:p>
          <a:p>
            <a:pPr lvl="1"/>
            <a:r>
              <a:rPr lang="en-US" altLang="zh-CN"/>
              <a:t>Run Enable-WindowsOptionalFeature -Online -FeatureName Microsoft-Windows-Subsystem-Linux</a:t>
            </a:r>
            <a:endParaRPr lang="en-US" altLang="zh-CN"/>
          </a:p>
          <a:p>
            <a:pPr lvl="0"/>
            <a:r>
              <a:rPr lang="en-US" altLang="zh-CN"/>
              <a:t>Install Ubuntu 16.04</a:t>
            </a:r>
            <a:endParaRPr lang="en-US" altLang="zh-CN"/>
          </a:p>
          <a:p>
            <a:pPr lvl="0"/>
            <a:r>
              <a:rPr lang="en-US" altLang="zh-CN"/>
              <a:t>Install XServer on Windows</a:t>
            </a:r>
            <a:endParaRPr lang="en-US" altLang="zh-CN"/>
          </a:p>
          <a:p>
            <a:pPr lvl="1"/>
            <a:r>
              <a:rPr lang="en-US" altLang="zh-CN"/>
              <a:t>VcXsrv</a:t>
            </a:r>
            <a:endParaRPr lang="en-US" altLang="zh-CN"/>
          </a:p>
          <a:p>
            <a:pPr lvl="1"/>
            <a:r>
              <a:rPr lang="en-US" altLang="zh-CN"/>
              <a:t>In .bashrc</a:t>
            </a:r>
            <a:endParaRPr lang="en-US" altLang="zh-CN"/>
          </a:p>
          <a:p>
            <a:pPr lvl="2"/>
            <a:r>
              <a:rPr lang="en-US" altLang="zh-CN"/>
              <a:t>export DISPLAY=:0</a:t>
            </a:r>
            <a:endParaRPr lang="en-US" altLang="zh-CN"/>
          </a:p>
          <a:p>
            <a:pPr lvl="2"/>
            <a:r>
              <a:rPr lang="en-US" altLang="zh-CN"/>
              <a:t>export LIBGL_ALWAYS_INDIRECT=1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SimHei</vt:lpstr>
      <vt:lpstr>Microsoft YaHei</vt:lpstr>
      <vt:lpstr>Arial Unicode MS</vt:lpstr>
      <vt:lpstr>1_A000120140530A02PPBG</vt:lpstr>
      <vt:lpstr>WSL Notes</vt:lpstr>
      <vt:lpstr>Install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31</cp:revision>
  <dcterms:created xsi:type="dcterms:W3CDTF">2019-06-19T02:08:00Z</dcterms:created>
  <dcterms:modified xsi:type="dcterms:W3CDTF">2019-10-24T02:33:59Z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