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crosoft YaHei" panose="020B0503020204020204" charset="-122"/>
                <a:ea typeface="Microsoft YaHei" panose="020B0503020204020204" charset="-122"/>
              </a:rPr>
            </a:fld>
            <a:endParaRPr lang="zh-CN" altLang="en-US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crosoft YaHei" panose="020B0503020204020204" charset="-122"/>
                <a:ea typeface="Microsoft YaHei" panose="020B0503020204020204" charset="-122"/>
              </a:rPr>
            </a:fld>
            <a:endParaRPr lang="zh-CN" altLang="en-US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SimHei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NGROK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p>
            <a:pPr algn="ctr"/>
            <a:r>
              <a:rPr lang="en-US" altLang="zh-CN" dirty="0" smtClean="0"/>
              <a:t>LOREM IPSUM DOLOR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In Ubuntu 16.04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git clone https://github.com/inconshreveable/ngrok.git</a:t>
            </a:r>
            <a:endParaRPr lang="en-US" altLang="zh-CN"/>
          </a:p>
          <a:p>
            <a:pPr lvl="1"/>
            <a:r>
              <a:rPr lang="en-US" altLang="zh-CN"/>
              <a:t>sudo apt install golang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WPS 演示</Application>
  <PresentationFormat>宽屏</PresentationFormat>
  <Paragraphs>10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SimHei</vt:lpstr>
      <vt:lpstr>1_A000120140530A02PPBG</vt:lpstr>
      <vt:lpstr>NGROK Notes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29</cp:revision>
  <dcterms:created xsi:type="dcterms:W3CDTF">2019-06-19T02:08:00Z</dcterms:created>
  <dcterms:modified xsi:type="dcterms:W3CDTF">2019-11-02T14:08:40Z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