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3"/>
    <p:sldId id="258" r:id="rId4"/>
    <p:sldId id="301" r:id="rId5"/>
    <p:sldId id="396" r:id="rId6"/>
    <p:sldId id="453" r:id="rId7"/>
    <p:sldId id="422" r:id="rId8"/>
    <p:sldId id="371" r:id="rId9"/>
    <p:sldId id="259" r:id="rId10"/>
    <p:sldId id="287" r:id="rId11"/>
    <p:sldId id="276" r:id="rId12"/>
    <p:sldId id="333" r:id="rId13"/>
    <p:sldId id="334" r:id="rId14"/>
    <p:sldId id="275" r:id="rId15"/>
    <p:sldId id="260" r:id="rId16"/>
    <p:sldId id="353" r:id="rId17"/>
    <p:sldId id="354" r:id="rId18"/>
    <p:sldId id="352" r:id="rId19"/>
    <p:sldId id="266" r:id="rId20"/>
    <p:sldId id="261" r:id="rId21"/>
    <p:sldId id="273" r:id="rId22"/>
    <p:sldId id="262" r:id="rId23"/>
    <p:sldId id="284" r:id="rId24"/>
    <p:sldId id="263" r:id="rId25"/>
    <p:sldId id="324" r:id="rId26"/>
    <p:sldId id="285" r:id="rId27"/>
    <p:sldId id="286" r:id="rId28"/>
    <p:sldId id="347" r:id="rId29"/>
    <p:sldId id="448" r:id="rId30"/>
    <p:sldId id="349" r:id="rId31"/>
    <p:sldId id="332" r:id="rId32"/>
    <p:sldId id="369" r:id="rId33"/>
    <p:sldId id="35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SimHei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11/24/2019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import shutil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import subprocess</a:t>
            </a:r>
            <a:endParaRPr lang="en-US" altLang="zh-CN"/>
          </a:p>
          <a:p>
            <a:pPr lvl="1"/>
            <a:r>
              <a:rPr lang="en-US" altLang="zh-CN"/>
              <a:t>subprocess.call([cmd], [param1], ...)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json</a:t>
            </a:r>
            <a:endParaRPr lang="en-US" altLang="zh-CN"/>
          </a:p>
          <a:p>
            <a:r>
              <a:rPr lang="en-US" altLang="zh-CN"/>
              <a:t>json to python data</a:t>
            </a:r>
            <a:endParaRPr lang="en-US" altLang="zh-CN"/>
          </a:p>
          <a:p>
            <a:pPr lvl="1"/>
            <a:r>
              <a:rPr lang="en-US" altLang="zh-CN"/>
              <a:t>json.load(fp)</a:t>
            </a:r>
            <a:endParaRPr lang="en-US" altLang="zh-CN"/>
          </a:p>
          <a:p>
            <a:r>
              <a:rPr lang="en-US" altLang="zh-CN"/>
              <a:t>python data to json</a:t>
            </a:r>
            <a:endParaRPr lang="en-US" altLang="zh-CN"/>
          </a:p>
          <a:p>
            <a:pPr lvl="1"/>
            <a:r>
              <a:rPr lang="en-US" altLang="zh-CN"/>
              <a:t>json.dump(obj, fp)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75730" y="1686560"/>
            <a:ext cx="5139055" cy="428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r.status/r.encoding/r.url/r.headers/r.text/r.json/r.raw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6780" y="5179695"/>
            <a:ext cx="3079115" cy="929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16070" y="4611370"/>
            <a:ext cx="2036445" cy="810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Fiddler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Scientific library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Sub packages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cluster, fftpack, optimize, spatial, stats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matplotlib.use('Agg')	# when no display</a:t>
            </a:r>
            <a:endParaRPr lang="en-US" altLang="zh-CN" sz="16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plt.get_backend()</a:t>
            </a:r>
            <a:endParaRPr lang="en-US" altLang="zh-CN" sz="1400"/>
          </a:p>
          <a:p>
            <a:r>
              <a:rPr lang="en-US" altLang="zh-CN" sz="1600"/>
              <a:t>Figure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fig = plt.figure(figsize=(w,h))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 = fig.add_subplot()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ax.matshow(matrix)</a:t>
            </a:r>
            <a:endParaRPr lang="en-US" altLang="zh-CN" sz="14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/>
              <a:t>Unicode support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matplotlib.rcParams['font.family'] = 'SimHei'</a:t>
            </a:r>
            <a:endParaRPr lang="en-US" altLang="zh-CN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0"/>
            <a:r>
              <a:rPr lang="x-none" altLang="en-US"/>
              <a:t>Install</a:t>
            </a:r>
            <a:endParaRPr lang="x-none" altLang="en-US"/>
          </a:p>
          <a:p>
            <a:pPr lvl="1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1"/>
            <a:r>
              <a:rPr lang="x-none" altLang="en-US"/>
              <a:t>pip install av</a:t>
            </a:r>
            <a:endParaRPr lang="x-none" altLang="en-US"/>
          </a:p>
          <a:p>
            <a:pPr lvl="0"/>
            <a:r>
              <a:rPr lang="x-none" altLang="en-US"/>
              <a:t>Usage</a:t>
            </a:r>
            <a:endParaRPr lang="x-none" altLang="en-US"/>
          </a:p>
          <a:p>
            <a:pPr lvl="1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librosa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librosa</a:t>
            </a:r>
            <a:endParaRPr lang="en-US" altLang="zh-CN"/>
          </a:p>
          <a:p>
            <a:pPr lvl="1"/>
            <a:r>
              <a:rPr lang="en-US" altLang="zh-CN"/>
              <a:t>data, sample_rate = librosa.load(fn_audio)</a:t>
            </a:r>
            <a:endParaRPr lang="en-US" altLang="zh-CN"/>
          </a:p>
          <a:p>
            <a:pPr lvl="1"/>
            <a:r>
              <a:rPr lang="en-US" altLang="zh-CN"/>
              <a:t>import librosa.display</a:t>
            </a:r>
            <a:endParaRPr lang="en-US" altLang="zh-CN"/>
          </a:p>
          <a:p>
            <a:pPr lvl="1"/>
            <a:r>
              <a:rPr lang="en-US" altLang="zh-CN"/>
              <a:t>plt.figure()</a:t>
            </a:r>
            <a:endParaRPr lang="en-US" altLang="zh-CN"/>
          </a:p>
          <a:p>
            <a:pPr lvl="1"/>
            <a:r>
              <a:rPr lang="en-US" altLang="zh-CN"/>
              <a:t>librosa.dipslay.waveplot(data, sample_rate)</a:t>
            </a:r>
            <a:endParaRPr lang="en-US" altLang="zh-CN"/>
          </a:p>
          <a:p>
            <a:pPr lvl="1"/>
            <a:r>
              <a:rPr lang="en-US" altLang="zh-CN"/>
              <a:t>plt.show()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x-none" altLang="en-US"/>
              <a:t>ModernGL</a:t>
            </a:r>
            <a:endParaRPr lang="x-none" altLang="en-US"/>
          </a:p>
          <a:p>
            <a:pPr lvl="1"/>
            <a:r>
              <a:rPr lang="x-none" altLang="en-US"/>
              <a:t>pip install ModernGL</a:t>
            </a:r>
            <a:endParaRPr lang="x-none" altLang="en-US"/>
          </a:p>
          <a:p>
            <a:pPr lvl="1"/>
            <a:r>
              <a:rPr lang="x-none" altLang="en-US"/>
              <a:t>https://github.com/cprogrammer1994/ModernGL</a:t>
            </a:r>
            <a:endParaRPr lang="x-none" altLang="en-US"/>
          </a:p>
          <a:p>
            <a:pPr lvl="1"/>
            <a:r>
              <a:rPr lang="x-none" altLang="en-US"/>
              <a:t>Content</a:t>
            </a:r>
            <a:endParaRPr lang="x-none" altLang="en-US"/>
          </a:p>
          <a:p>
            <a:pPr lvl="2"/>
            <a:r>
              <a:rPr lang="x-none" altLang="en-US" sz="1800"/>
              <a:t>simple_vertex_array</a:t>
            </a:r>
            <a:endParaRPr lang="x-none" altLang="en-US" sz="1800"/>
          </a:p>
          <a:p>
            <a:pPr lvl="2"/>
            <a:r>
              <a:rPr lang="x-none" altLang="en-US" sz="1800"/>
              <a:t>vertex_array</a:t>
            </a:r>
            <a:endParaRPr lang="x-none" altLang="en-US" sz="1800"/>
          </a:p>
          <a:p>
            <a:pPr lvl="0"/>
            <a:r>
              <a:rPr lang="x-none" altLang="en-US"/>
              <a:t>Load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pip install objloader</a:t>
            </a:r>
            <a:endParaRPr lang="x-none" altLang="en-US"/>
          </a:p>
          <a:p>
            <a:pPr lvl="1"/>
            <a:r>
              <a:rPr lang="en-US" altLang="x-none"/>
              <a:t>pip install plyfile (https://github.com/dranjan/python-plyfile)</a:t>
            </a:r>
            <a:endParaRPr lang="en-US" altLang="x-none"/>
          </a:p>
          <a:p>
            <a:pPr lvl="1"/>
            <a:r>
              <a:rPr lang="en-US" altLang="x-none"/>
              <a:t>PyAssimp (https://github.com/assimp/assimp/tree/master/port/PyAssimp)</a:t>
            </a:r>
            <a:endParaRPr lang="en-US" altLang="x-none"/>
          </a:p>
          <a:p>
            <a:pPr lvl="1"/>
            <a:r>
              <a:rPr lang="en-US" altLang="x-none"/>
              <a:t>pip install pyntcloud (https://github.com/daavoo/pyntcloud)</a:t>
            </a:r>
            <a:endParaRPr lang="en-US" altLang="x-none"/>
          </a:p>
          <a:p>
            <a:pPr lvl="1"/>
            <a:r>
              <a:rPr lang="en-US" altLang="x-none"/>
              <a:t>https://github.com/PyMesh/PyMesh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1"/>
            <a:r>
              <a:rPr lang="x-none" altLang="en-US"/>
              <a:t>https://github.com/adamlwgriffiths/Pyrr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 sz="2000"/>
              <a:t>Open3D (https://github.com/IntelVCL/Open3D)</a:t>
            </a:r>
            <a:endParaRPr lang="en-US" altLang="x-none" sz="2000"/>
          </a:p>
          <a:p>
            <a:pPr lvl="2"/>
            <a:r>
              <a:rPr lang="en-US" altLang="x-none" sz="1800"/>
              <a:t>pip install open3d</a:t>
            </a:r>
            <a:endParaRPr lang="en-US" altLang="x-none" sz="1800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SimHei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SimHei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SimHei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SimHei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SimHei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SimHei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pip install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Pylint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Configuration</a:t>
            </a:r>
            <a:endParaRPr lang="en-US" altLang="en-US"/>
          </a:p>
          <a:p>
            <a:pPr lvl="1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1"/>
            <a:r>
              <a:rPr lang="en-US" altLang="en-US"/>
              <a:t>.pylintrc</a:t>
            </a:r>
            <a:endParaRPr lang="en-US" altLang="en-US"/>
          </a:p>
          <a:p>
            <a:pPr lvl="2"/>
            <a:r>
              <a:rPr lang="en-US"/>
              <a:t>extension-pkg-whitelist=cv2</a:t>
            </a:r>
            <a:endParaRPr lang="en-US"/>
          </a:p>
          <a:p>
            <a:pPr lvl="2"/>
            <a:r>
              <a:rPr lang="en-US" altLang="en-US"/>
              <a:t>disable=print-statement, invalid-name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65395"/>
          </a:xfrm>
        </p:spPr>
        <p:txBody>
          <a:bodyPr>
            <a:normAutofit fontScale="50000"/>
          </a:bodyPr>
          <a:p>
            <a:r>
              <a:rPr lang="en-US" altLang="en-US"/>
              <a:t>Vundle</a:t>
            </a:r>
            <a:endParaRPr lang="en-US" altLang="en-US"/>
          </a:p>
          <a:p>
            <a:pPr lvl="1"/>
            <a:r>
              <a:rPr lang="en-US" altLang="en-US"/>
              <a:t> git clone https://github.com/VundleVim/Vundle.vim.git ~/.vim/bundle/Vundle.vim</a:t>
            </a:r>
            <a:endParaRPr lang="en-US" altLang="en-US"/>
          </a:p>
          <a:p>
            <a:pPr lvl="1"/>
            <a:r>
              <a:rPr lang="en-US" altLang="en-US"/>
              <a:t>Edit .vimrc (Refer to https://github.com/VundleVim/Vundle.vim)</a:t>
            </a:r>
            <a:endParaRPr lang="en-US" altLang="en-US"/>
          </a:p>
          <a:p>
            <a:pPr lvl="1"/>
            <a:r>
              <a:rPr lang="en-US" altLang="en-US"/>
              <a:t>Launch vim. Run “:PluginInstall”</a:t>
            </a:r>
            <a:endParaRPr lang="en-US" altLang="en-US"/>
          </a:p>
          <a:p>
            <a:pPr lvl="0"/>
            <a:r>
              <a:rPr lang="en-US" altLang="en-US"/>
              <a:t>Plugins</a:t>
            </a:r>
            <a:endParaRPr lang="en-US" altLang="en-US"/>
          </a:p>
          <a:p>
            <a:pPr lvl="1"/>
            <a:r>
              <a:rPr lang="en-US" altLang="en-US"/>
              <a:t>syntastic</a:t>
            </a:r>
            <a:endParaRPr lang="en-US" altLang="en-US"/>
          </a:p>
          <a:p>
            <a:pPr lvl="2"/>
            <a:r>
              <a:rPr lang="en-US" altLang="en-US" sz="1800"/>
              <a:t>Add “Plugin 'vim-syntastic/syntastic'” to .vimrc</a:t>
            </a:r>
            <a:endParaRPr lang="en-US" altLang="en-US" sz="1800"/>
          </a:p>
          <a:p>
            <a:pPr lvl="2"/>
            <a:r>
              <a:rPr lang="en-US" altLang="en-US" sz="1800"/>
              <a:t>Add “Plugin 'nvie/vim-flake8'” to .vimrc</a:t>
            </a:r>
            <a:endParaRPr lang="en-US" altLang="en-US" sz="1800"/>
          </a:p>
          <a:p>
            <a:pPr lvl="2"/>
            <a:r>
              <a:rPr lang="en-US" altLang="en-US" sz="1800"/>
              <a:t>let python_highlight_all=1</a:t>
            </a:r>
            <a:endParaRPr lang="en-US" altLang="en-US" sz="1800"/>
          </a:p>
          <a:p>
            <a:pPr lvl="2"/>
            <a:r>
              <a:rPr lang="en-US" altLang="en-US" sz="1800"/>
              <a:t>syntax on</a:t>
            </a:r>
            <a:endParaRPr lang="en-US" altLang="en-US" sz="1800"/>
          </a:p>
          <a:p>
            <a:pPr lvl="2"/>
            <a:r>
              <a:rPr lang="en-US" altLang="en-US" sz="1800"/>
              <a:t>sudo ap install flake8</a:t>
            </a:r>
            <a:endParaRPr lang="en-US" altLang="en-US" sz="1800"/>
          </a:p>
          <a:p>
            <a:pPr lvl="1"/>
            <a:r>
              <a:rPr lang="en-US" altLang="en-US"/>
              <a:t>NERDTree</a:t>
            </a:r>
            <a:endParaRPr lang="en-US" altLang="en-US"/>
          </a:p>
          <a:p>
            <a:pPr lvl="2"/>
            <a:r>
              <a:rPr lang="en-US" altLang="en-US" sz="1800"/>
              <a:t>Add “Plugin 'scrooloose/nerdtree'” to .vimrc</a:t>
            </a:r>
            <a:endParaRPr lang="en-US" altLang="en-US"/>
          </a:p>
          <a:p>
            <a:pPr lvl="1"/>
            <a:r>
              <a:rPr lang="en-US" altLang="en-US"/>
              <a:t>fugutive</a:t>
            </a:r>
            <a:endParaRPr lang="en-US" altLang="en-US"/>
          </a:p>
          <a:p>
            <a:pPr lvl="2"/>
            <a:r>
              <a:rPr lang="en-US" altLang="en-US" sz="1800"/>
              <a:t>Add “Plugin 'tpope/vim-fugitive'” to .vimrc</a:t>
            </a:r>
            <a:endParaRPr lang="en-US" altLang="en-US" sz="1800"/>
          </a:p>
          <a:p>
            <a:pPr lvl="1"/>
            <a:r>
              <a:rPr lang="en-US" altLang="en-US"/>
              <a:t>YouCompleteMe</a:t>
            </a:r>
            <a:endParaRPr lang="en-US" altLang="en-US"/>
          </a:p>
          <a:p>
            <a:pPr lvl="2"/>
            <a:r>
              <a:rPr lang="en-US" altLang="en-US"/>
              <a:t>git clone https://github.com/Valloric/YouCompleteMe.git ~/.vim/bundle/</a:t>
            </a:r>
            <a:endParaRPr lang="en-US" altLang="en-US"/>
          </a:p>
          <a:p>
            <a:pPr lvl="2"/>
            <a:r>
              <a:rPr lang="en-US" altLang="en-US"/>
              <a:t>cd ~/.vim/bundle/YouCompleteMe/</a:t>
            </a:r>
            <a:endParaRPr lang="en-US" altLang="en-US"/>
          </a:p>
          <a:p>
            <a:pPr lvl="2"/>
            <a:r>
              <a:rPr lang="en-US" altLang="en-US"/>
              <a:t>git submodule update --init --recursive (may fail because of network restriction)</a:t>
            </a:r>
            <a:endParaRPr lang="en-US" altLang="en-US"/>
          </a:p>
          <a:p>
            <a:pPr lvl="2"/>
            <a:r>
              <a:rPr lang="en-US" altLang="en-US"/>
              <a:t>python ./install.py</a:t>
            </a:r>
            <a:endParaRPr lang="en-US" altLang="en-US"/>
          </a:p>
          <a:p>
            <a:pPr lvl="2"/>
            <a:r>
              <a:rPr lang="en-US" altLang="en-US"/>
              <a:t>Add “Bundle 'Valloric/YouCompleteMe'” to .vimrc</a:t>
            </a:r>
            <a:endParaRPr lang="en-US" altLang="en-US"/>
          </a:p>
          <a:p>
            <a:pPr lvl="2"/>
            <a:r>
              <a:rPr lang="en-US" altLang="en-US"/>
              <a:t>virtualenv support: create .ycm_extra_conf.py</a:t>
            </a:r>
            <a:endParaRPr lang="en-US" altLang="en-US"/>
          </a:p>
          <a:p>
            <a:pPr lvl="1"/>
            <a:r>
              <a:rPr lang="en-US" altLang="en-US"/>
              <a:t>taglist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Date/time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SimHei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SimHei" panose="02010609060101010101" pitchFamily="49" charset="-122"/>
              <a:buChar char="〉"/>
            </a:pPr>
            <a:r>
              <a:rPr lang="en-US" altLang="zh-CN"/>
              <a:t>time.gmtime(), time.localtime()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SimHei" panose="02010609060101010101" pitchFamily="49" charset="-122"/>
              <a:buChar char="〉"/>
            </a:pPr>
            <a:r>
              <a:rPr lang="en-US" altLang="zh-CN"/>
              <a:t>time.asctime(), time.strftime('%H:%M:%S')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SimHei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SimHei" panose="02010609060101010101" pitchFamily="49" charset="-122"/>
              <a:buChar char="〉"/>
            </a:pPr>
            <a:r>
              <a:rPr lang="en-US" altLang="zh-CN" sz="2000"/>
              <a:t>datetime.datetime.now()</a:t>
            </a:r>
            <a:endParaRPr lang="en-US" altLang="zh-CN" sz="20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SimHei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SimHei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SimHei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131175" y="914400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11840</Words>
  <Application>WPS 演示</Application>
  <PresentationFormat>宽屏</PresentationFormat>
  <Paragraphs>531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SimSun</vt:lpstr>
      <vt:lpstr>Wingdings</vt:lpstr>
      <vt:lpstr>SimHei</vt:lpstr>
      <vt:lpstr>Microsoft YaHei</vt:lpstr>
      <vt:lpstr>幼圆</vt:lpstr>
      <vt:lpstr>Arial Unicode MS</vt:lpstr>
      <vt:lpstr>Calibri</vt:lpstr>
      <vt:lpstr>1_A000120140530A02PPBG</vt:lpstr>
      <vt:lpstr>Python Notes</vt:lpstr>
      <vt:lpstr>Basic 1/2</vt:lpstr>
      <vt:lpstr>Basic 2/2</vt:lpstr>
      <vt:lpstr>Virtualenv, VirtualenvWrapper</vt:lpstr>
      <vt:lpstr>Anaconda</vt:lpstr>
      <vt:lpstr>Pylint</vt:lpstr>
      <vt:lpstr>Vim Support</vt:lpstr>
      <vt:lpstr>Data Types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Wrap As Exe or Dll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513</cp:revision>
  <dcterms:created xsi:type="dcterms:W3CDTF">2019-07-31T06:11:00Z</dcterms:created>
  <dcterms:modified xsi:type="dcterms:W3CDTF">2019-11-24T08:01:13Z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