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SimHei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+ Vue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700" smtClean="0"/>
              <a:t>Last updated: 8/29/2019</a:t>
            </a:r>
            <a:endParaRPr lang="en-US" altLang="zh-CN" sz="17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Dev Environment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Flask</a:t>
            </a:r>
            <a:endParaRPr lang="en-US" altLang="zh-CN"/>
          </a:p>
          <a:p>
            <a:pPr lvl="1"/>
            <a:r>
              <a:rPr lang="en-US" altLang="zh-CN"/>
              <a:t>pip install flask flask-cors</a:t>
            </a:r>
            <a:endParaRPr lang="en-US" altLang="zh-CN"/>
          </a:p>
          <a:p>
            <a:pPr lvl="0"/>
            <a:r>
              <a:rPr lang="en-US" altLang="zh-CN"/>
              <a:t>Vue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curl -sL https://deb.nodesource.com/setup_12.x | sudo -E bash -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sudo apt-get install -y nodejs</a:t>
            </a:r>
            <a:endParaRPr lang="en-US" altLang="zh-CN"/>
          </a:p>
          <a:p>
            <a:pPr lvl="1"/>
            <a:r>
              <a:rPr lang="en-US" altLang="zh-CN"/>
              <a:t>sudo npm install -g @vue/cli@3.7.0</a:t>
            </a:r>
            <a:endParaRPr lang="en-US" altLang="zh-CN"/>
          </a:p>
          <a:p>
            <a:pPr lvl="1"/>
            <a:r>
              <a:rPr lang="en-US" altLang="zh-CN"/>
              <a:t>npm install axios@0.18.0 --save</a:t>
            </a:r>
            <a:endParaRPr lang="en-US" altLang="zh-CN"/>
          </a:p>
          <a:p>
            <a:pPr lvl="1"/>
            <a:r>
              <a:rPr lang="en-US" altLang="zh-CN"/>
              <a:t>npm install bootstrap@4.3.1 --save</a:t>
            </a:r>
            <a:endParaRPr lang="en-US" altLang="zh-CN"/>
          </a:p>
          <a:p>
            <a:pPr lvl="1"/>
            <a:r>
              <a:rPr lang="en-US" altLang="zh-CN"/>
              <a:t>npm install bootstrap-vue@2.0.0-rc.19 --save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vue create client</a:t>
            </a:r>
            <a:endParaRPr lang="en-US" altLang="zh-CN"/>
          </a:p>
          <a:p>
            <a:pPr lvl="1"/>
            <a:r>
              <a:rPr lang="en-US" altLang="zh-CN"/>
              <a:t>npm run serve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 + 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Modify vue-proj/config/index.js</a:t>
            </a:r>
            <a:endParaRPr lang="en-US" altLang="zh-CN"/>
          </a:p>
          <a:p>
            <a:pPr lvl="1"/>
            <a:r>
              <a:rPr lang="en-US" altLang="zh-CN"/>
              <a:t>Change dist output to Flash folders</a:t>
            </a: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marL="0" lvl="0" indent="0">
              <a:buNone/>
            </a:pPr>
            <a:endParaRPr lang="en-US" altLang="zh-CN"/>
          </a:p>
          <a:p>
            <a:pPr lvl="0"/>
            <a:r>
              <a:rPr lang="en-US" altLang="zh-CN"/>
              <a:t>npm run build</a:t>
            </a:r>
            <a:endParaRPr lang="en-US" altLang="zh-CN"/>
          </a:p>
          <a:p>
            <a:pPr lvl="0"/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https://stackoverflow.com/questions/46214132/how-can-i-combine-vue-js-with-flask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678430" y="1838325"/>
            <a:ext cx="770001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module.exports = {</a:t>
            </a:r>
            <a:endParaRPr lang="zh-CN" altLang="en-US" sz="1600"/>
          </a:p>
          <a:p>
            <a:r>
              <a:rPr lang="zh-CN" altLang="en-US" sz="1600"/>
              <a:t>  build: {</a:t>
            </a:r>
            <a:endParaRPr lang="zh-CN" altLang="en-US" sz="1600"/>
          </a:p>
          <a:p>
            <a:r>
              <a:rPr lang="zh-CN" altLang="en-US" sz="1600"/>
              <a:t>    env: require('./prod.env'),</a:t>
            </a:r>
            <a:endParaRPr lang="zh-CN" altLang="en-US" sz="1600"/>
          </a:p>
          <a:p>
            <a:r>
              <a:rPr lang="zh-CN" altLang="en-US" sz="1600"/>
              <a:t>-    index: path.resolve(__dirname, '../dist/index.html'),</a:t>
            </a:r>
            <a:endParaRPr lang="zh-CN" altLang="en-US" sz="1600"/>
          </a:p>
          <a:p>
            <a:r>
              <a:rPr lang="zh-CN" altLang="en-US" sz="1600"/>
              <a:t>-    assetsRoot: path.resolve(__dirname, '../dist'),</a:t>
            </a:r>
            <a:endParaRPr lang="zh-CN" altLang="en-US" sz="1600"/>
          </a:p>
          <a:p>
            <a:r>
              <a:rPr lang="zh-CN" altLang="en-US" sz="1600"/>
              <a:t>-    assetsSubDirectory: 'static',</a:t>
            </a:r>
            <a:endParaRPr lang="zh-CN" altLang="en-US" sz="1600"/>
          </a:p>
          <a:p>
            <a:r>
              <a:rPr lang="zh-CN" altLang="en-US" sz="1600"/>
              <a:t>-    assetsPublicPath: '/',</a:t>
            </a:r>
            <a:endParaRPr lang="zh-CN" altLang="en-US" sz="1600"/>
          </a:p>
          <a:p>
            <a:r>
              <a:rPr lang="zh-CN" altLang="en-US" sz="1600"/>
              <a:t>+    index: path.resolve(__dirname, '../../server/templates/app.html'),</a:t>
            </a:r>
            <a:endParaRPr lang="zh-CN" altLang="en-US" sz="1600"/>
          </a:p>
          <a:p>
            <a:r>
              <a:rPr lang="zh-CN" altLang="en-US" sz="1600"/>
              <a:t>+    assetsRoot: path.resolve(__dirname, '../../server/static/app'),</a:t>
            </a:r>
            <a:endParaRPr lang="zh-CN" altLang="en-US" sz="1600"/>
          </a:p>
          <a:p>
            <a:r>
              <a:rPr lang="zh-CN" altLang="en-US" sz="1600"/>
              <a:t>+    assetsSubDirectory: '',</a:t>
            </a:r>
            <a:endParaRPr lang="zh-CN" altLang="en-US" sz="1600"/>
          </a:p>
          <a:p>
            <a:r>
              <a:rPr lang="zh-CN" altLang="en-US" sz="1600"/>
              <a:t>+    assetsPublicPath: '/static/app',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演示</Application>
  <PresentationFormat>宽屏</PresentationFormat>
  <Paragraphs>51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SimHei</vt:lpstr>
      <vt:lpstr>Microsoft YaHei</vt:lpstr>
      <vt:lpstr>Arial Unicode MS</vt:lpstr>
      <vt:lpstr>1_A000120140530A02PPBG</vt:lpstr>
      <vt:lpstr>Flask + Vue</vt:lpstr>
      <vt:lpstr>Set Up Dev Environment</vt:lpstr>
      <vt:lpstr>Vue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46</cp:revision>
  <dcterms:created xsi:type="dcterms:W3CDTF">2019-06-19T02:08:00Z</dcterms:created>
  <dcterms:modified xsi:type="dcterms:W3CDTF">2019-11-28T10:20:17Z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