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3" r:id="rId5"/>
    <p:sldId id="257" r:id="rId6"/>
    <p:sldId id="258" r:id="rId7"/>
    <p:sldId id="260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SimHei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700" smtClean="0"/>
              <a:t>Last updated: 8/31/2019</a:t>
            </a:r>
            <a:endParaRPr lang="en-US" altLang="zh-CN" sz="17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/>
              <a:t>from flask import request</a:t>
            </a:r>
            <a:endParaRPr lang="en-US" altLang="zh-CN"/>
          </a:p>
          <a:p>
            <a:pPr lvl="1"/>
            <a:r>
              <a:rPr lang="en-US" altLang="zh-CN"/>
              <a:t>request.method</a:t>
            </a:r>
            <a:endParaRPr lang="en-US" altLang="zh-CN"/>
          </a:p>
          <a:p>
            <a:pPr lvl="1"/>
            <a:r>
              <a:rPr lang="en-US" altLang="zh-CN"/>
              <a:t>request.path</a:t>
            </a:r>
            <a:endParaRPr lang="en-US" altLang="zh-CN"/>
          </a:p>
          <a:p>
            <a:pPr lvl="1"/>
            <a:r>
              <a:rPr lang="en-US" altLang="zh-CN"/>
              <a:t>request.form['username']</a:t>
            </a:r>
            <a:endParaRPr lang="en-US" altLang="zh-CN"/>
          </a:p>
          <a:p>
            <a:pPr lvl="0"/>
            <a:r>
              <a:rPr lang="en-US" altLang="zh-CN"/>
              <a:t>Upload</a:t>
            </a:r>
            <a:endParaRPr lang="en-US" altLang="zh-CN"/>
          </a:p>
          <a:p>
            <a:pPr lvl="1"/>
            <a:r>
              <a:rPr lang="en-US" altLang="zh-CN" sz="2000"/>
              <a:t>f = request.files['the_file']</a:t>
            </a:r>
            <a:endParaRPr lang="en-US" altLang="zh-CN" sz="2000"/>
          </a:p>
          <a:p>
            <a:pPr lvl="1"/>
            <a:r>
              <a:rPr lang="en-US" altLang="zh-CN" sz="2000"/>
              <a:t>f.save('uploaded.file')</a:t>
            </a:r>
            <a:endParaRPr lang="en-US" altLang="zh-CN" sz="2000"/>
          </a:p>
          <a:p>
            <a:pPr lvl="0"/>
            <a:r>
              <a:rPr lang="en-US" altLang="zh-CN" sz="2400"/>
              <a:t>Cookie</a:t>
            </a:r>
            <a:endParaRPr lang="en-US" altLang="zh-CN" sz="2400"/>
          </a:p>
          <a:p>
            <a:pPr lvl="1"/>
            <a:r>
              <a:rPr lang="en-US" altLang="zh-CN" sz="2000"/>
              <a:t>request.cookies.get('username')</a:t>
            </a:r>
            <a:endParaRPr lang="en-US" altLang="zh-CN" sz="2000"/>
          </a:p>
          <a:p>
            <a:pPr lvl="1"/>
            <a:r>
              <a:rPr lang="en-US" altLang="zh-CN" sz="2000"/>
              <a:t>resp = make_response(render_template(...))</a:t>
            </a:r>
            <a:endParaRPr lang="en-US" altLang="zh-CN" sz="2000"/>
          </a:p>
          <a:p>
            <a:pPr lvl="1"/>
            <a:r>
              <a:rPr lang="en-US" altLang="zh-CN" sz="2000"/>
              <a:t>resp.set_cookie('username', 'un1')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Session</a:t>
            </a:r>
            <a:endParaRPr lang="en-US" altLang="zh-CN"/>
          </a:p>
          <a:p>
            <a:pPr lvl="1"/>
            <a:r>
              <a:rPr lang="en-US" altLang="zh-CN"/>
              <a:t>app.secret_key = 'AAA'</a:t>
            </a:r>
            <a:endParaRPr lang="en-US" altLang="zh-CN"/>
          </a:p>
          <a:p>
            <a:pPr lvl="1"/>
            <a:r>
              <a:rPr lang="en-US" altLang="zh-CN"/>
              <a:t>session['username'] = 'un1'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1899</Words>
  <Application>WPS 演示</Application>
  <PresentationFormat>宽屏</PresentationFormat>
  <Paragraphs>103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SimHei</vt:lpstr>
      <vt:lpstr>Microsoft YaHei</vt:lpstr>
      <vt:lpstr>Arial Unicode MS</vt:lpstr>
      <vt:lpstr>1_A000120140530A02PPBG</vt:lpstr>
      <vt:lpstr>Flask Notes</vt:lpstr>
      <vt:lpstr>PowerPoint 演示文稿</vt:lpstr>
      <vt:lpstr>Basic</vt:lpstr>
      <vt:lpstr>Request</vt:lpstr>
      <vt:lpstr>Response</vt:lpstr>
      <vt:lpstr>Render Template</vt:lpstr>
      <vt:lpstr>Web Forms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84</cp:revision>
  <dcterms:created xsi:type="dcterms:W3CDTF">2019-06-19T02:08:00Z</dcterms:created>
  <dcterms:modified xsi:type="dcterms:W3CDTF">2019-11-30T02:51:12Z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