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9" r:id="rId5"/>
    <p:sldId id="262" r:id="rId6"/>
    <p:sldId id="268" r:id="rId7"/>
    <p:sldId id="275" r:id="rId8"/>
    <p:sldId id="269" r:id="rId9"/>
    <p:sldId id="260" r:id="rId10"/>
    <p:sldId id="261" r:id="rId11"/>
    <p:sldId id="263" r:id="rId12"/>
    <p:sldId id="258" r:id="rId13"/>
    <p:sldId id="284" r:id="rId14"/>
    <p:sldId id="285" r:id="rId15"/>
    <p:sldId id="276" r:id="rId16"/>
    <p:sldId id="267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700" smtClean="0"/>
              <a:t>Last updated: 7/</a:t>
            </a:r>
            <a:r>
              <a:rPr lang="en-US" altLang="en-US" sz="1700" smtClean="0"/>
              <a:t>30</a:t>
            </a:r>
            <a:r>
              <a:rPr lang="en-US" altLang="zh-CN" sz="1700" smtClean="0"/>
              <a:t>/2019</a:t>
            </a:r>
            <a:endParaRPr lang="en-US" altLang="zh-CN" sz="17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Record 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Find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</a:t>
            </a:r>
            <a:endParaRPr lang="en-US" altLang="zh-CN" sz="1400"/>
          </a:p>
          <a:p>
            <a:pPr lvl="1"/>
            <a:r>
              <a:rPr lang="en-US" altLang="zh-CN" sz="1400"/>
              <a:t>document.getElementByTagName(name)</a:t>
            </a:r>
            <a:endParaRPr lang="en-US" altLang="zh-CN" sz="1400"/>
          </a:p>
          <a:p>
            <a:pPr lvl="1"/>
            <a:r>
              <a:rPr lang="en-US" altLang="zh-CN" sz="1400"/>
              <a:t>document.getElementByClassName(name)</a:t>
            </a:r>
            <a:endParaRPr lang="en-US" altLang="zh-CN" sz="1400"/>
          </a:p>
          <a:p>
            <a:pPr lvl="0"/>
            <a:r>
              <a:rPr lang="en-US" altLang="zh-CN" sz="1600"/>
              <a:t>Change</a:t>
            </a:r>
            <a:endParaRPr lang="en-US" altLang="zh-CN" sz="1600"/>
          </a:p>
          <a:p>
            <a:pPr lvl="1"/>
            <a:r>
              <a:rPr lang="en-US" altLang="zh-CN" sz="1400"/>
              <a:t>element.innerHTML</a:t>
            </a:r>
            <a:endParaRPr lang="en-US" altLang="zh-CN" sz="1400"/>
          </a:p>
          <a:p>
            <a:pPr lvl="1"/>
            <a:r>
              <a:rPr lang="en-US" altLang="zh-CN" sz="1400"/>
              <a:t>element.attribute = val</a:t>
            </a:r>
            <a:endParaRPr lang="en-US" altLang="zh-CN" sz="1400"/>
          </a:p>
          <a:p>
            <a:pPr lvl="1"/>
            <a:r>
              <a:rPr lang="en-US" altLang="zh-CN" sz="1400"/>
              <a:t>element.setAttribute(attr, val)</a:t>
            </a:r>
            <a:endParaRPr lang="en-US" altLang="zh-CN" sz="1400"/>
          </a:p>
          <a:p>
            <a:pPr lvl="1"/>
            <a:r>
              <a:rPr lang="en-US" altLang="zh-CN" sz="1400"/>
              <a:t>element.style.property = style</a:t>
            </a:r>
            <a:endParaRPr lang="en-US" altLang="zh-CN" sz="1400"/>
          </a:p>
          <a:p>
            <a:pPr lvl="0"/>
            <a:r>
              <a:rPr lang="en-US" altLang="zh-CN" sz="1600"/>
              <a:t>Add/Remove</a:t>
            </a:r>
            <a:endParaRPr lang="en-US" altLang="zh-CN" sz="1600"/>
          </a:p>
          <a:p>
            <a:pPr lvl="1"/>
            <a:r>
              <a:rPr lang="en-US" altLang="zh-CN" sz="1400"/>
              <a:t>document.createElement(elem)</a:t>
            </a:r>
            <a:endParaRPr lang="en-US" altLang="zh-CN" sz="1400"/>
          </a:p>
          <a:p>
            <a:pPr lvl="1"/>
            <a:r>
              <a:rPr lang="en-US" altLang="zh-CN" sz="1400"/>
              <a:t>document.removeChild(elem)</a:t>
            </a:r>
            <a:endParaRPr lang="en-US" altLang="zh-CN" sz="1400"/>
          </a:p>
          <a:p>
            <a:pPr lvl="1"/>
            <a:r>
              <a:rPr lang="en-US" altLang="zh-CN" sz="1400"/>
              <a:t>document.appendChild(elem)</a:t>
            </a:r>
            <a:endParaRPr lang="en-US" altLang="zh-CN" sz="1400"/>
          </a:p>
          <a:p>
            <a:pPr lvl="1"/>
            <a:r>
              <a:rPr lang="en-US" altLang="zh-CN" sz="1400"/>
              <a:t>document.replaceChild(elem)</a:t>
            </a:r>
            <a:endParaRPr lang="en-US" altLang="zh-CN" sz="1400"/>
          </a:p>
          <a:p>
            <a:pPr lvl="1"/>
            <a:r>
              <a:rPr lang="en-US" altLang="zh-CN" sz="1400"/>
              <a:t>document.write(txt)</a:t>
            </a:r>
            <a:endParaRPr lang="en-US" altLang="zh-CN" sz="1400"/>
          </a:p>
          <a:p>
            <a:pPr lvl="0"/>
            <a:r>
              <a:rPr lang="en-US" altLang="zh-CN" sz="1600"/>
              <a:t>Add event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document.getElementById(id).onclick = function() { ...}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BOM (Browser Object Model)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48605"/>
          </a:xfrm>
        </p:spPr>
        <p:txBody>
          <a:bodyPr>
            <a:normAutofit fontScale="60000"/>
          </a:bodyPr>
          <a:p>
            <a:r>
              <a:rPr lang="en-US" altLang="en-US"/>
              <a:t>window</a:t>
            </a:r>
            <a:endParaRPr lang="en-US" altLang="en-US"/>
          </a:p>
          <a:p>
            <a:pPr lvl="1"/>
            <a:r>
              <a:rPr lang="en-US" altLang="en-US"/>
              <a:t>innerHeight, innerWidth</a:t>
            </a:r>
            <a:endParaRPr lang="en-US" altLang="en-US"/>
          </a:p>
          <a:p>
            <a:pPr lvl="1"/>
            <a:r>
              <a:rPr lang="en-US" altLang="en-US"/>
              <a:t>open(), close(), moveTo(), resizeTo()</a:t>
            </a:r>
            <a:endParaRPr lang="en-US" altLang="en-US"/>
          </a:p>
          <a:p>
            <a:pPr lvl="0"/>
            <a:r>
              <a:rPr lang="en-US" altLang="en-US"/>
              <a:t>screen</a:t>
            </a:r>
            <a:endParaRPr lang="en-US" altLang="en-US"/>
          </a:p>
          <a:p>
            <a:pPr lvl="1"/>
            <a:r>
              <a:rPr lang="en-US" altLang="en-US"/>
              <a:t>width, height, availWidth, availHeight, colorDepth, pixelDepth</a:t>
            </a:r>
            <a:endParaRPr lang="en-US" altLang="en-US"/>
          </a:p>
          <a:p>
            <a:pPr lvl="0"/>
            <a:r>
              <a:rPr lang="en-US" altLang="en-US"/>
              <a:t>location</a:t>
            </a:r>
            <a:endParaRPr lang="en-US" altLang="en-US"/>
          </a:p>
          <a:p>
            <a:pPr lvl="1"/>
            <a:r>
              <a:rPr lang="en-US" altLang="en-US"/>
              <a:t>href, hostname, pathname, protocol, port, assign</a:t>
            </a:r>
            <a:endParaRPr lang="en-US" altLang="en-US"/>
          </a:p>
          <a:p>
            <a:pPr lvl="0"/>
            <a:r>
              <a:rPr lang="en-US" altLang="en-US"/>
              <a:t>history</a:t>
            </a:r>
            <a:endParaRPr lang="en-US" altLang="en-US"/>
          </a:p>
          <a:p>
            <a:pPr lvl="1"/>
            <a:r>
              <a:rPr lang="en-US" altLang="en-US"/>
              <a:t>back(), forward()</a:t>
            </a:r>
            <a:endParaRPr lang="en-US" altLang="en-US"/>
          </a:p>
          <a:p>
            <a:pPr lvl="0"/>
            <a:r>
              <a:rPr lang="en-US" altLang="en-US"/>
              <a:t>navigator</a:t>
            </a:r>
            <a:endParaRPr lang="en-US" altLang="en-US"/>
          </a:p>
          <a:p>
            <a:pPr lvl="1"/>
            <a:r>
              <a:rPr lang="en-US" altLang="en-US"/>
              <a:t>appName, appCodeName, appVersion, product, platform, cookieEnabled, userAgent, language, </a:t>
            </a:r>
            <a:endParaRPr lang="en-US" altLang="en-US"/>
          </a:p>
          <a:p>
            <a:pPr lvl="0"/>
            <a:r>
              <a:rPr lang="en-US" altLang="en-US"/>
              <a:t>popup</a:t>
            </a:r>
            <a:endParaRPr lang="en-US" altLang="en-US"/>
          </a:p>
          <a:p>
            <a:pPr lvl="1"/>
            <a:r>
              <a:rPr lang="en-US" altLang="en-US"/>
              <a:t>alert(str)</a:t>
            </a:r>
            <a:endParaRPr lang="en-US" altLang="en-US"/>
          </a:p>
          <a:p>
            <a:pPr lvl="1"/>
            <a:r>
              <a:rPr lang="en-US" altLang="en-US"/>
              <a:t>var r = confirm(str) true/false</a:t>
            </a:r>
            <a:endParaRPr lang="en-US" altLang="en-US"/>
          </a:p>
          <a:p>
            <a:pPr lvl="1"/>
            <a:r>
              <a:rPr lang="en-US" altLang="en-US"/>
              <a:t>var v = prompt('title', 'default-val')</a:t>
            </a:r>
            <a:endParaRPr lang="en-US" altLang="en-US"/>
          </a:p>
          <a:p>
            <a:pPr lvl="0"/>
            <a:r>
              <a:rPr lang="en-US" altLang="en-US"/>
              <a:t>Timing</a:t>
            </a:r>
            <a:endParaRPr lang="en-US" altLang="en-US"/>
          </a:p>
          <a:p>
            <a:pPr lvl="1"/>
            <a:r>
              <a:rPr lang="en-US" altLang="en-US"/>
              <a:t>var t = setTimeout(func, ms)</a:t>
            </a:r>
            <a:endParaRPr lang="en-US" altLang="en-US"/>
          </a:p>
          <a:p>
            <a:pPr lvl="1"/>
            <a:r>
              <a:rPr lang="en-US" altLang="en-US"/>
              <a:t>clearTimeout(t)</a:t>
            </a:r>
            <a:endParaRPr lang="en-US" altLang="en-US"/>
          </a:p>
          <a:p>
            <a:pPr lvl="1"/>
            <a:r>
              <a:rPr lang="en-US" altLang="en-US"/>
              <a:t>var i = setInterval(func, ms)</a:t>
            </a:r>
            <a:endParaRPr lang="en-US" altLang="en-US"/>
          </a:p>
          <a:p>
            <a:pPr lvl="1"/>
            <a:r>
              <a:rPr lang="en-US" altLang="en-US"/>
              <a:t>clearInterval(i)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Functions</a:t>
            </a:r>
            <a:endParaRPr lang="en-US" altLang="zh-CN"/>
          </a:p>
          <a:p>
            <a:pPr lvl="1"/>
            <a:r>
              <a:rPr lang="en-US" altLang="zh-CN"/>
              <a:t>var id = setInterval(f, interval)</a:t>
            </a:r>
            <a:endParaRPr lang="en-US" altLang="zh-CN"/>
          </a:p>
          <a:p>
            <a:pPr lvl="1"/>
            <a:r>
              <a:rPr lang="en-US" altLang="zh-CN"/>
              <a:t>clearInterval(id)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d = new Date()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obj.property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3337</Words>
  <Application>WPS 演示</Application>
  <PresentationFormat>宽屏</PresentationFormat>
  <Paragraphs>164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Change Static Content</vt:lpstr>
      <vt:lpstr>Data Type</vt:lpstr>
      <vt:lpstr>DOM</vt:lpstr>
      <vt:lpstr>BOM (Browser Object Model)</vt:lpstr>
      <vt:lpstr>Animation</vt:lpstr>
      <vt:lpstr>Event</vt:lpstr>
      <vt:lpstr>Classes</vt:lpstr>
      <vt:lpstr>Object</vt:lpstr>
      <vt:lpstr>String Operation</vt:lpstr>
      <vt:lpstr>PowerPoint 演示文稿</vt:lpstr>
      <vt:lpstr>PowerPoint 演示文稿</vt:lpstr>
      <vt:lpstr>jQuery</vt:lpstr>
      <vt:lpstr>eCharts</vt:lpstr>
      <vt:lpstr>Record Audio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298</cp:revision>
  <dcterms:created xsi:type="dcterms:W3CDTF">2019-08-08T10:14:00Z</dcterms:created>
  <dcterms:modified xsi:type="dcterms:W3CDTF">2019-09-22T05:21:56Z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