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2500"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Last updated: 10/16/2019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Remove Unused 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宽屏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黑体</vt:lpstr>
      <vt:lpstr>A000120140530A02PPBG</vt:lpstr>
      <vt:lpstr>Web Geneal Notes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32</cp:revision>
  <dcterms:created xsi:type="dcterms:W3CDTF">2019-06-19T02:08:00Z</dcterms:created>
  <dcterms:modified xsi:type="dcterms:W3CDTF">2019-10-16T10:14:00Z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