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327" r:id="rId14"/>
    <p:sldId id="313" r:id="rId15"/>
    <p:sldId id="328" r:id="rId16"/>
    <p:sldId id="329" r:id="rId17"/>
    <p:sldId id="280" r:id="rId18"/>
    <p:sldId id="260" r:id="rId19"/>
    <p:sldId id="347" r:id="rId20"/>
    <p:sldId id="262" r:id="rId21"/>
    <p:sldId id="321" r:id="rId22"/>
    <p:sldId id="265" r:id="rId23"/>
    <p:sldId id="309" r:id="rId24"/>
    <p:sldId id="311" r:id="rId25"/>
    <p:sldId id="312" r:id="rId26"/>
    <p:sldId id="340" r:id="rId27"/>
    <p:sldId id="342" r:id="rId28"/>
    <p:sldId id="344" r:id="rId29"/>
    <p:sldId id="346" r:id="rId30"/>
    <p:sldId id="326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4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6.png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8.png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12/21/2021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104900"/>
          <a:ext cx="11131550" cy="552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25"/>
                <a:gridCol w="3806190"/>
                <a:gridCol w="227393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Description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</a:t>
                      </a:r>
                      <a:endParaRPr lang="en-US" altLang="zh-CN" sz="16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version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Pull docker image from registry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pull busybox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build . -t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Build docker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run -p 8081:8080 -d {image-name}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docker image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stop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ps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docker images and container ids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logs -f {container-id}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logs in docker image, -f follow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network names for containers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network inspect {network_name}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404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exec -it &lt;container_name&gt; /bin/bash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 bash in container in interactive mode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docker cp {local_file} {image_name}:{dir_in_image}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docker cp {image_name}:{dir_in_image} {local_dir}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ls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inspect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rm {volume-name}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docker volume prune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0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930"/>
                <a:gridCol w="4834890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df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events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stop $(docker container ls -aq)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all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rmi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https://docs.docker.com/storage/volumes/</a:t>
            </a:r>
            <a:endParaRPr lang="en-US" altLang="zh-CN"/>
          </a:p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  <a:p>
            <a:pPr lvl="1"/>
            <a:r>
              <a:rPr lang="en-US" altLang="zh-CN"/>
              <a:t>docker volume inspect {volume_name}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Instructions in 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88011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https://www.fosstechnix.com/dockerfile-instructions/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13485" y="2028825"/>
          <a:ext cx="10448925" cy="339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5260975"/>
                <a:gridCol w="3602990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Instruction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Meaning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Note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docker image name to pull from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FROM ubuntu:latest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CMD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execute when image is deployed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CMD ["/usr/sbin/apache2", "-D", "FOREGROUND"]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RUN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execute when image is deployed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RUN apt-get update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ENV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set </a:t>
                      </a:r>
                      <a:r>
                        <a:rPr lang="en-US" altLang="zh-CN" sz="1200"/>
                        <a:t>e</a:t>
                      </a:r>
                      <a:r>
                        <a:rPr lang="zh-CN" altLang="en-US" sz="1200"/>
                        <a:t>nvironment </a:t>
                      </a:r>
                      <a:r>
                        <a:rPr lang="en-US" altLang="zh-CN" sz="1200"/>
                        <a:t>v</a:t>
                      </a:r>
                      <a:r>
                        <a:rPr lang="zh-CN" altLang="en-US" sz="1200"/>
                        <a:t>ariables with key and value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ENV workdirectory /usr/node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ADD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opies a file and directory from your host to Docker image</a:t>
                      </a:r>
                      <a:r>
                        <a:rPr lang="en-US" altLang="zh-CN" sz="1200"/>
                        <a:t>, can from URL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ADD java/jdk-8u231-linux-x64.tar /opt/jdk/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00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COPY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</a:t>
                      </a:r>
                      <a:r>
                        <a:rPr lang="zh-CN" altLang="en-US" sz="1200">
                          <a:sym typeface="+mn-ea"/>
                        </a:rPr>
                        <a:t>opies a file and directory from your host to Docker image</a:t>
                      </a:r>
                      <a:r>
                        <a:rPr lang="en-US" altLang="zh-CN" sz="1200">
                          <a:sym typeface="+mn-ea"/>
                        </a:rPr>
                        <a:t>, can from URL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COPY package*.json ./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99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ENTRYPOINT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specifies a commands that will executes when the Docker container starts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ENTRYPOINT ["ls"]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VOLUME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create or mount volume to docker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VOLUME /node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USER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user name and UID when running container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USER admin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WORKDIR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the working directory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WORKDIR /nodejsapp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ARG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set Environment variables with key and value during the image build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ARG JAVA_PATH=/opt/jdk/jdk1.8.0_251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>
            <a:normAutofit lnSpcReduction="20000"/>
          </a:bodyPr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Used to run multiple containers as a single service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https://docs.docker.com/compose/compose-file/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docker-compose commands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docker-compose build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up -d	// create and start containers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-d: in daemon mode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775">
                <a:sym typeface="+mn-ea"/>
              </a:rPr>
              <a:t>docker-compose up --no-start	// create a container, but not start</a:t>
            </a:r>
            <a:endParaRPr lang="en-US" altLang="zh-CN" sz="1775">
              <a:sym typeface="+mn-ea"/>
            </a:endParaRPr>
          </a:p>
          <a:p>
            <a:pPr lvl="1"/>
            <a:r>
              <a:rPr lang="en-US" altLang="zh-CN" sz="1775">
                <a:sym typeface="+mn-ea"/>
              </a:rPr>
              <a:t>docker-compose start {service_name}	// start a service defined</a:t>
            </a:r>
            <a:endParaRPr lang="en-US" altLang="zh-CN" sz="1775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docker-compose down	// Stop and remove containers, networks, images and volumes, -v to remove named volumes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run web env	// show env variables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logs	// show logs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ps	// list containers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images	// list images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-h	// show help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docker-compose exec {service-name} {cmd} //Execute a command in a running container.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1800">
                <a:sym typeface="+mn-ea"/>
              </a:rPr>
              <a:t>docker-compose.yml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ports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{host}:{container}, ports {container}</a:t>
            </a:r>
            <a:endParaRPr lang="en-US" altLang="zh-CN" sz="144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shared among different services</a:t>
            </a:r>
            <a:endParaRPr lang="en-US" altLang="zh-CN" sz="1440">
              <a:sym typeface="+mn-ea"/>
            </a:endParaRPr>
          </a:p>
          <a:p>
            <a:pPr lvl="2"/>
            <a:r>
              <a:rPr lang="en-US" altLang="zh-CN" sz="1440">
                <a:sym typeface="+mn-ea"/>
              </a:rPr>
              <a:t>if only a container port is provided, a random host port will be chosen</a:t>
            </a:r>
            <a:endParaRPr lang="en-US" altLang="zh-CN" sz="1440"/>
          </a:p>
          <a:p>
            <a:pPr lvl="1"/>
            <a:r>
              <a:rPr lang="en-US" altLang="zh-CN" sz="1600">
                <a:sym typeface="+mn-ea"/>
              </a:rPr>
              <a:t>expose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ports are not exposed to host machine, only exposed to linked services</a:t>
            </a:r>
            <a:endParaRPr lang="en-US" altLang="zh-CN" sz="1400"/>
          </a:p>
          <a:p>
            <a:pPr lvl="1"/>
            <a:r>
              <a:rPr lang="en-US" altLang="zh-CN" sz="1600">
                <a:sym typeface="+mn-ea"/>
              </a:rPr>
              <a:t>volumes: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path-based volume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- /host/path:/container/path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named volume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named_volume_name: /container/path</a:t>
            </a:r>
            <a:endParaRPr lang="en-US" altLang="zh-CN" sz="1400">
              <a:sym typeface="+mn-ea"/>
            </a:endParaRPr>
          </a:p>
          <a:p>
            <a:pPr lvl="3"/>
            <a:r>
              <a:rPr lang="en-US" altLang="zh-CN" sz="1400">
                <a:sym typeface="+mn-ea"/>
              </a:rPr>
              <a:t>the volume will get saved to /var/lib/docker/volumes/named_volume_name/_data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400"/>
              <a:t>create a volume only</a:t>
            </a:r>
            <a:endParaRPr lang="en-US" altLang="zh-CN" sz="1400"/>
          </a:p>
          <a:p>
            <a:pPr lvl="3"/>
            <a:r>
              <a:rPr lang="en-US" altLang="zh-CN" sz="1400"/>
              <a:t>- /container/path</a:t>
            </a:r>
            <a:endParaRPr lang="en-US" altLang="zh-CN" sz="1400"/>
          </a:p>
          <a:p>
            <a:pPr lvl="1"/>
            <a:r>
              <a:rPr lang="en-US" altLang="zh-CN" sz="1600"/>
              <a:t>command</a:t>
            </a:r>
            <a:endParaRPr lang="en-US" altLang="zh-CN" sz="1600"/>
          </a:p>
          <a:p>
            <a:pPr lvl="2"/>
            <a:r>
              <a:rPr lang="en-US" altLang="zh-CN" sz="1400"/>
              <a:t>override default command in Dockerfile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3293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  <a:p>
            <a:pPr lvl="1"/>
            <a:r>
              <a:rPr lang="en-US" altLang="zh-CN"/>
              <a:t>set time zone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246110" y="1211580"/>
            <a:ext cx="3369310" cy="737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/>
              <a:t>volumes:</a:t>
            </a:r>
            <a:endParaRPr lang="zh-CN" altLang="en-US" sz="1400"/>
          </a:p>
          <a:p>
            <a:r>
              <a:rPr lang="zh-CN" altLang="en-US" sz="1400"/>
              <a:t>    - "/etc/timezone:/etc/timezone:ro"</a:t>
            </a:r>
            <a:endParaRPr lang="zh-CN" altLang="en-US" sz="1400"/>
          </a:p>
          <a:p>
            <a:r>
              <a:rPr lang="zh-CN" altLang="en-US" sz="1400"/>
              <a:t>    - "/etc/localtime:/etc/loc</a:t>
            </a:r>
            <a:r>
              <a:rPr lang="en-US" altLang="zh-CN" sz="1400"/>
              <a:t>altime:ro”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https://runnable.com/blog/9-common-dockerfile-mistakes</a:t>
            </a:r>
            <a:endParaRPr lang="zh-CN" altLang="en-US"/>
          </a:p>
          <a:p>
            <a:pPr lvl="1"/>
            <a:r>
              <a:rPr lang="zh-CN" altLang="en-US"/>
              <a:t>https://www.digitalocean.com/community/tutorials/how-to-debug-and-fix-common-docker-issues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sudo docker system prune -a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Python docker images</a:t>
            </a:r>
            <a:endParaRPr lang="en-US" altLang="zh-CN"/>
          </a:p>
          <a:p>
            <a:pPr lvl="1"/>
            <a:r>
              <a:rPr lang="en-US" altLang="zh-CN"/>
              <a:t>https://hub.docker.com/_/python/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Nginx docker images</a:t>
            </a:r>
            <a:endParaRPr lang="en-US" altLang="zh-CN"/>
          </a:p>
          <a:p>
            <a:pPr lvl="1"/>
            <a:r>
              <a:rPr lang="en-US" altLang="zh-CN"/>
              <a:t>https://hub.docker.com/_/nginx/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118360"/>
            <a:ext cx="9756140" cy="915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53505" cy="538607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https://docs.docker.com/engine/reference/commandline/run/</a:t>
            </a:r>
            <a:endParaRPr lang="en-US" altLang="zh-CN"/>
          </a:p>
          <a:p>
            <a:pPr lvl="0"/>
            <a:r>
              <a:rPr lang="en-US" altLang="zh-CN"/>
              <a:t>docker-compose</a:t>
            </a:r>
            <a:endParaRPr lang="en-US" altLang="zh-CN"/>
          </a:p>
          <a:p>
            <a:pPr lvl="1"/>
            <a:r>
              <a:rPr lang="en-US" altLang="zh-CN"/>
              <a:t>https://docs.docker.com/compose/gpu-support/</a:t>
            </a:r>
            <a:endParaRPr lang="en-US" altLang="zh-CN"/>
          </a:p>
          <a:p>
            <a:pPr lvl="0"/>
            <a:r>
              <a:rPr lang="en-US" altLang="zh-CN" sz="2400"/>
              <a:t>docker</a:t>
            </a:r>
            <a:endParaRPr lang="en-US" altLang="zh-CN" sz="2400"/>
          </a:p>
          <a:p>
            <a:pPr lvl="1"/>
            <a:r>
              <a:rPr lang="en-US" altLang="zh-CN" sz="2000"/>
              <a:t>install driver in host OS</a:t>
            </a:r>
            <a:endParaRPr lang="en-US" altLang="zh-CN" sz="2000"/>
          </a:p>
          <a:p>
            <a:pPr lvl="2"/>
            <a:r>
              <a:rPr lang="en-US" altLang="zh-CN"/>
              <a:t>https://docs.nvidia.com/datacenter/tesla/tesla-installation-notes/index.html#ubuntu-lts</a:t>
            </a:r>
            <a:endParaRPr lang="en-US" altLang="zh-CN" sz="1800"/>
          </a:p>
          <a:p>
            <a:pPr lvl="2"/>
            <a:r>
              <a:rPr lang="en-US" altLang="zh-CN"/>
              <a:t>sudo apt-get install linux-headers-$(uname -r)</a:t>
            </a:r>
            <a:endParaRPr lang="en-US" altLang="zh-CN" sz="1800"/>
          </a:p>
          <a:p>
            <a:pPr lvl="2"/>
            <a:r>
              <a:rPr lang="en-US" altLang="zh-CN"/>
              <a:t>distribution=$(. /etc/os-release;echo $ID$VERSION_ID | sed -e 's/\.//g')</a:t>
            </a:r>
            <a:endParaRPr lang="en-US" altLang="zh-CN" sz="1800"/>
          </a:p>
          <a:p>
            <a:pPr lvl="2"/>
            <a:r>
              <a:rPr lang="en-US" altLang="zh-CN"/>
              <a:t>wget https://developer.download.nvidia.com/compute/cuda/repos/$distribution/x86_64/cuda-keyring_1.0-1_all.deb</a:t>
            </a:r>
            <a:endParaRPr lang="en-US" altLang="zh-CN" sz="1800"/>
          </a:p>
          <a:p>
            <a:pPr lvl="2"/>
            <a:r>
              <a:rPr lang="en-US" altLang="zh-CN"/>
              <a:t>sudo dpkg -i cuda-keyring_1.0-1_all.deb</a:t>
            </a:r>
            <a:endParaRPr lang="en-US" altLang="zh-CN" sz="1800"/>
          </a:p>
          <a:p>
            <a:pPr lvl="2"/>
            <a:r>
              <a:rPr lang="en-US" altLang="zh-CN"/>
              <a:t>sudo apt-get update</a:t>
            </a:r>
            <a:endParaRPr lang="en-US" altLang="zh-CN" sz="1800"/>
          </a:p>
          <a:p>
            <a:pPr lvl="2"/>
            <a:r>
              <a:rPr lang="en-US" altLang="zh-CN"/>
              <a:t>sudo apt-get -y install cuda-drivers</a:t>
            </a:r>
            <a:endParaRPr lang="en-US" altLang="zh-CN"/>
          </a:p>
          <a:p>
            <a:pPr lvl="2"/>
            <a:r>
              <a:rPr lang="en-US" altLang="zh-CN"/>
              <a:t>export PATH=/usr/local/cuda-11.7/bin${PATH:+:${PATH}}</a:t>
            </a:r>
            <a:endParaRPr lang="en-US" altLang="zh-CN"/>
          </a:p>
          <a:p>
            <a:pPr lvl="2"/>
            <a:r>
              <a:rPr lang="en-US" altLang="zh-CN"/>
              <a:t>export LD_LIBRARY_PATH=/usr/local/cuda-11.7/lib64\               ${LD_LIBRARY_PATH:+:${LD_LIBRARY_PATH}}</a:t>
            </a:r>
            <a:endParaRPr lang="en-US" altLang="zh-CN"/>
          </a:p>
          <a:p>
            <a:pPr lvl="2"/>
            <a:r>
              <a:rPr lang="en-US" altLang="zh-CN"/>
              <a:t>cat /proc/driver/nvidia/version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52080" y="2639060"/>
            <a:ext cx="3769995" cy="3371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5688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https://docs.docker.com/storage/tmpfs/</a:t>
            </a:r>
            <a:endParaRPr lang="en-US" altLang="zh-CN"/>
          </a:p>
          <a:p>
            <a:pPr lvl="0"/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only persisted in the host memory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can’t share tmpfs mounts between containers</a:t>
            </a:r>
            <a:endParaRPr lang="en-US" altLang="zh-CN"/>
          </a:p>
          <a:p>
            <a:pPr lvl="1"/>
            <a:r>
              <a:rPr lang="en-US" altLang="zh-CN"/>
              <a:t>only available if you’re running Docker on Linux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506210" y="981710"/>
            <a:ext cx="5052060" cy="2611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Timezone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 timezone</a:t>
            </a:r>
            <a:endParaRPr lang="en-US" altLang="zh-CN"/>
          </a:p>
          <a:p>
            <a:pPr lvl="1"/>
            <a:r>
              <a:rPr lang="en-US" altLang="zh-CN"/>
              <a:t># Set up time zone.</a:t>
            </a:r>
            <a:endParaRPr lang="en-US" altLang="zh-CN"/>
          </a:p>
          <a:p>
            <a:pPr lvl="1"/>
            <a:r>
              <a:rPr lang="en-US" altLang="zh-CN"/>
              <a:t>ENV TZ=Asia/Shanghai</a:t>
            </a:r>
            <a:endParaRPr lang="en-US" altLang="zh-CN"/>
          </a:p>
          <a:p>
            <a:pPr lvl="1"/>
            <a:r>
              <a:rPr lang="en-US" altLang="zh-CN"/>
              <a:t>RUN sudo apt-get update &amp;&amp; \</a:t>
            </a:r>
            <a:endParaRPr lang="en-US" altLang="zh-CN"/>
          </a:p>
          <a:p>
            <a:pPr lvl="1"/>
            <a:r>
              <a:rPr lang="en-US" altLang="zh-CN"/>
              <a:t>    sudo DEBIAN_FRONTEND=noninteractive apt-get install -yq tzdata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Install Docker Engine - Community (deb)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Download and install .deb for docker-ce docker-ce-cli, and containerd.io from https://download.docker.com/linux/ubuntu/dists/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sudo docker run hello-world	# test installation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https://get.daocloud.io/docker/compose/releases/download/1.29.2/docker-compose-`uname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UNIT_TABLE_BEAUTIFY" val="smartTable{8ed0f2ad-8cc2-4f04-8848-3ccca36eb5f5}"/>
  <p:tag name="TABLE_ENDDRAG_ORIGIN_RECT" val="876*300"/>
  <p:tag name="TABLE_ENDDRAG_RECT" val="49*87*876*30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8ed0f2ad-8cc2-4f04-8848-3ccca36eb5f5}"/>
  <p:tag name="TABLE_ENDDRAG_ORIGIN_RECT" val="876*282"/>
  <p:tag name="TABLE_ENDDRAG_RECT" val="50*103*876*28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8918bf49-d914-41e7-b582-89168f6d76ee}"/>
  <p:tag name="TABLE_ENDDRAG_ORIGIN_RECT" val="822*177"/>
  <p:tag name="TABLE_ENDDRAG_RECT" val="92*177*822*17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UNIT_PLACING_PICTURE_USER_VIEWPORT" val="{&quot;height&quot;:5309,&quot;width&quot;:5937}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COMMONDATA" val="eyJoZGlkIjoiODcwZjc5M2RmYzUwOWE5MjVkODVjZGMyZDUwOTRjYmEifQ==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11493</Words>
  <Application>WPS 演示</Application>
  <PresentationFormat>宽屏</PresentationFormat>
  <Paragraphs>531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Docker Commands - Basic</vt:lpstr>
      <vt:lpstr>Docker Commands - System</vt:lpstr>
      <vt:lpstr>Docker Commands - Container</vt:lpstr>
      <vt:lpstr>Docker Commnads - Image</vt:lpstr>
      <vt:lpstr>Docker Volume</vt:lpstr>
      <vt:lpstr>Dockerfile</vt:lpstr>
      <vt:lpstr>PowerPoint 演示文稿</vt:lpstr>
      <vt:lpstr>Docker Compose 1/2</vt:lpstr>
      <vt:lpstr>Docker Compose 2/2</vt:lpstr>
      <vt:lpstr>Docker Machine</vt:lpstr>
      <vt:lpstr>Alpine</vt:lpstr>
      <vt:lpstr>tmpfs</vt:lpstr>
      <vt:lpstr>Clean</vt:lpstr>
      <vt:lpstr>Docker Images</vt:lpstr>
      <vt:lpstr>GPU Support</vt:lpstr>
      <vt:lpstr>tmpfs</vt:lpstr>
      <vt:lpstr>PowerPoint 演示文稿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419</cp:revision>
  <dcterms:created xsi:type="dcterms:W3CDTF">2019-06-19T02:08:00Z</dcterms:created>
  <dcterms:modified xsi:type="dcterms:W3CDTF">2022-10-04T07:12:30Z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E8EA441739504EE0934E4336E13E7BDC</vt:lpwstr>
  </property>
</Properties>
</file>