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91" r:id="rId5"/>
    <p:sldId id="259" r:id="rId6"/>
    <p:sldId id="307" r:id="rId7"/>
    <p:sldId id="258" r:id="rId8"/>
    <p:sldId id="263" r:id="rId9"/>
    <p:sldId id="277" r:id="rId10"/>
    <p:sldId id="260" r:id="rId11"/>
    <p:sldId id="285" r:id="rId12"/>
    <p:sldId id="324" r:id="rId13"/>
    <p:sldId id="268" r:id="rId14"/>
    <p:sldId id="273" r:id="rId15"/>
    <p:sldId id="303" r:id="rId16"/>
    <p:sldId id="308" r:id="rId17"/>
    <p:sldId id="320" r:id="rId18"/>
    <p:sldId id="264" r:id="rId19"/>
    <p:sldId id="267" r:id="rId20"/>
    <p:sldId id="276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2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3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8.png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6.png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Media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11/10/2021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frames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120" y="2174875"/>
          <a:ext cx="11268710" cy="198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360"/>
                <a:gridCol w="5694680"/>
                <a:gridCol w="3201670"/>
              </a:tblGrid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Convert image sequences into video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%4d.png </a:t>
                      </a:r>
                      <a:r>
                        <a:rPr lang="en-US" altLang="zh-CN" sz="1400">
                          <a:sym typeface="+mn-ea"/>
                        </a:rPr>
                        <a:t>-r 20 output</a:t>
                      </a:r>
                      <a:r>
                        <a:rPr lang="zh-CN" altLang="en-US" sz="1400">
                          <a:sym typeface="+mn-ea"/>
                        </a:rPr>
                        <a:t>.mp4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Get frames from image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output/frame%04d.jpg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Extract frames with a ratio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input.mp4 -r 0.1 ./images/frames_%02d.jpg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Video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43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635"/>
                <a:gridCol w="5369560"/>
                <a:gridCol w="34734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video size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input.avi -s 720x480 -c:a copy output.avi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input.avi -filter:v scale=720:-1 -c:a copy output.avi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Crop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input.mp4 -filter:v "crop=w:h:x:y"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fps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input.mp4 -r 30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video lengh not changed, frames added or removed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Add logo to video (bottom-right)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vt.mp4 -i vhuantech-org.png -filter_complex "overlay=W-w-5:H-h-5" -codec:a copy TempleOfHeaven.mp4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Speed up or slow down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input.mp4 -filter:v “setpts=0.6*PTS”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fps not changed, video length changed, frames added or removed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PTS: presentation timestamp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Generate video from image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-loop 1 -i image.png -t 3  out.mp4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Output to gif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input.mp4 -f gif output.gif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Reverse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ffmpeg -i input.mov -filter:v 'reverse' -filter:a 'areverse' output.mov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Rotate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input.mp4 -filter:v 'transpose=1' rotated-video.mp4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// 1: 90 counter-clockwise, 2: 90 clockwise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Truncate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-ss 10 -i input.mp3 -t 6 output.mp3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Concat video files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-f concat -safe 0 -i mylist.txt -c copy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mylist.txt: </a:t>
                      </a:r>
                      <a:r>
                        <a:rPr lang="en-US" altLang="zh-CN" sz="1400">
                          <a:sym typeface="+mn-ea"/>
                        </a:rPr>
                        <a:t>file 'filename1'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video codec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in.mpg -c:v libx264 out.mp4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Video 2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7412355"/>
                <a:gridCol w="17297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13716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h264 encoding params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/>
                        <a:t>ffmpeg -c:v libx264 -profile:v high/main/baseline -level:v 4.0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-crf 0~51 (constant rate factor, default 23, 0 lossless, 17/18 nearly lossless)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-preset   // encoding speed, ultrafast, superfast, veryfast, faster, fast, medium (the default), slow, slower, veryslow. A slower preset provides better compression (quality per file size) but is slower. 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-b:a 128k  // set audio bitrate to 128K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// profile: video compression features the player must support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// level: defines the peak bitrate the player can handle, along with the maximum resolution, and the maximum number of reference frames held in memory during playback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Padding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in.mp4 -vf “pad=width=800:height=600:x=10:y=75:color=black” out.mp4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x/y: start placing point of the original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Web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-movflags +faststart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// Allows video to playback before it is completely downloaded in the case of progressive download viewing. Useful if you are hosting the video, otherwise superfluous if uploading to a video service like YouTube.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Convert to gif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video.mp4 -vf scale=500:-1 -t 10 -r 10 image.gif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// scale to width=500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a poster image to audio to generate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-loop 1 -i image.jpg -i audio.mp3 -c:v libx264 -c:a aac -strict experimental -b:a 192k -shortest output.mp4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Convert a single image to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-loop 1 -i image.png -c:v libx264 -t 30 -pix_fmt yuv420p video.mp4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Audio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5975985"/>
                <a:gridCol w="31661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从</a:t>
                      </a:r>
                      <a:r>
                        <a:rPr lang="en-US" altLang="zh-CN" sz="1400"/>
                        <a:t>MP4</a:t>
                      </a:r>
                      <a:r>
                        <a:rPr lang="zh-CN" altLang="en-US" sz="1400"/>
                        <a:t>中提取声音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input.mp4 -vn output</a:t>
                      </a:r>
                      <a:r>
                        <a:rPr lang="en-US" altLang="zh-CN" sz="1400"/>
                        <a:t>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subtitle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</a:t>
                      </a:r>
                      <a:r>
                        <a:rPr lang="en-US" altLang="zh-CN" sz="1400"/>
                        <a:t>input</a:t>
                      </a:r>
                      <a:r>
                        <a:rPr lang="zh-CN" altLang="en-US" sz="1400"/>
                        <a:t>.avi -vf subtitles=subtitle.srt out</a:t>
                      </a:r>
                      <a:r>
                        <a:rPr lang="en-US" altLang="zh-CN" sz="1400"/>
                        <a:t>put</a:t>
                      </a:r>
                      <a:r>
                        <a:rPr lang="zh-CN" altLang="en-US" sz="1400"/>
                        <a:t>.avi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</a:t>
                      </a:r>
                      <a:r>
                        <a:rPr lang="en-US" altLang="zh-CN" sz="1400">
                          <a:sym typeface="+mn-ea"/>
                        </a:rPr>
                        <a:t>input</a:t>
                      </a:r>
                      <a:r>
                        <a:rPr lang="zh-CN" altLang="en-US" sz="1400">
                          <a:sym typeface="+mn-ea"/>
                        </a:rPr>
                        <a:t>.avi -vf </a:t>
                      </a:r>
                      <a:r>
                        <a:rPr lang="en-US" altLang="zh-CN" sz="1400">
                          <a:sym typeface="+mn-ea"/>
                        </a:rPr>
                        <a:t>“ass=subtitle.ass”</a:t>
                      </a:r>
                      <a:r>
                        <a:rPr lang="zh-CN" altLang="en-US" sz="1400">
                          <a:sym typeface="+mn-ea"/>
                        </a:rPr>
                        <a:t> out</a:t>
                      </a:r>
                      <a:r>
                        <a:rPr lang="en-US" altLang="zh-CN" sz="1400">
                          <a:sym typeface="+mn-ea"/>
                        </a:rPr>
                        <a:t>put</a:t>
                      </a:r>
                      <a:r>
                        <a:rPr lang="zh-CN" altLang="en-US" sz="1400">
                          <a:sym typeface="+mn-ea"/>
                        </a:rPr>
                        <a:t>.avi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movie.mp4 -i subtitles.srt -map 0 -map 1 -c copy -c:v libx264 -crf 23 -preset veryfast output.mkv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Extract audio from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input.mp4 -vn -ac 2 </a:t>
                      </a:r>
                      <a:r>
                        <a:rPr lang="en-US" altLang="zh-CN" sz="1400"/>
                        <a:t>-ab 187 </a:t>
                      </a:r>
                      <a:r>
                        <a:rPr lang="zh-CN" altLang="en-US" sz="1400"/>
                        <a:t>audio.wav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-ac  number of audio channels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-ab  audio bitrate in Kbps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Merge audi</a:t>
                      </a:r>
                      <a:r>
                        <a:rPr lang="en-US" altLang="zh-CN" sz="1400"/>
                        <a:t>o and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audio.mp3 -i input.mp4 output.mp4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Remove audio from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</a:t>
                      </a:r>
                      <a:r>
                        <a:rPr lang="en-US" altLang="zh-CN" sz="1400"/>
                        <a:t>input</a:t>
                      </a:r>
                      <a:r>
                        <a:rPr lang="zh-CN" altLang="en-US" sz="1400"/>
                        <a:t>.avi -vcodec copy -an </a:t>
                      </a:r>
                      <a:r>
                        <a:rPr lang="en-US" altLang="zh-CN" sz="1400"/>
                        <a:t>output.avi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Convert wav to 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input.wav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audio 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input.wav -af "volume=0.25"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Fade in 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-y -i demo.wav -af "afade=t=in:ss=0:d=15"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Reduce background noise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input.wav -af "highpass=f=200, lowpass=f=3000"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[200Hz, 300Hz] is kept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Slow down audio by 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input.mp4 -filter:a "atempo=0.5" -vn output.aac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atempo: 0.5~2.0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audio codec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/>
                        <a:t>ffmpeg -i in.mp4 -c:a aac out.mp4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mp3-encoded video cannot play audio correctly in Mac/iOS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Subtitle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7412355"/>
                <a:gridCol w="17297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Remove soft subtitle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video.mkv -vcodec copy -acodec copy -sn video-no-subs.mkv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Integrate subtitle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demo.mkv -i sub.ass -codec copy -map 0 -map 1 output.mkv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Extract subtitle from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demo.mkv -map 0:s:0 sub.srt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- Build From Source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https://trac.ffmpeg.org/wiki/CompilationGuide/Ubuntu</a:t>
            </a:r>
            <a:endParaRPr lang="en-US" altLang="zh-CN"/>
          </a:p>
          <a:p>
            <a:pPr lvl="0"/>
            <a:r>
              <a:rPr lang="en-US" altLang="zh-CN"/>
              <a:t>ffmpeg-git-amd64-static.tar.xz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Support in Safari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66915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https://developer.apple.com/library/archive/documentation/AppleApplications/Reference/SafariWebContent/CreatingVideoforSafarioniPhone/CreatingVideoforSafarioniPhone.html#//apple_ref/doc/uid/TP40006514-SW6</a:t>
            </a:r>
            <a:endParaRPr lang="en-US" altLang="zh-CN"/>
          </a:p>
          <a:p>
            <a:r>
              <a:rPr lang="en-US" altLang="zh-CN"/>
              <a:t>Supported</a:t>
            </a:r>
            <a:endParaRPr lang="en-US" altLang="zh-CN"/>
          </a:p>
          <a:p>
            <a:pPr lvl="1"/>
            <a:r>
              <a:rPr lang="en-US" altLang="zh-CN"/>
              <a:t>H.264 Baseline Profile Level 3.0 video, up to 640 x 480 at 30 fps. Note that B frames are not supported in the Baseline profile</a:t>
            </a:r>
            <a:endParaRPr lang="en-US" altLang="zh-CN"/>
          </a:p>
          <a:p>
            <a:pPr lvl="1"/>
            <a:r>
              <a:rPr lang="en-US" altLang="zh-CN"/>
              <a:t>MPEG-4 Part 2 video (Simple Profile)</a:t>
            </a:r>
            <a:endParaRPr lang="en-US" altLang="zh-CN"/>
          </a:p>
          <a:p>
            <a:pPr lvl="1"/>
            <a:r>
              <a:rPr lang="en-US" altLang="zh-CN"/>
              <a:t>AAC-LC audio, up to 48 kHz</a:t>
            </a:r>
            <a:endParaRPr lang="en-US" altLang="zh-CN"/>
          </a:p>
          <a:p>
            <a:pPr lvl="1"/>
            <a:r>
              <a:rPr lang="en-US" altLang="zh-CN"/>
              <a:t>.mov, .mp4, .m4v, and .3gp are supported</a:t>
            </a:r>
            <a:endParaRPr lang="en-US" altLang="zh-CN"/>
          </a:p>
          <a:p>
            <a:pPr lvl="0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Must support byte-range requests</a:t>
            </a:r>
            <a:endParaRPr lang="en-US" altLang="zh-CN"/>
          </a:p>
          <a:p>
            <a:pPr lvl="2"/>
            <a:r>
              <a:rPr lang="en-US" altLang="zh-CN"/>
              <a:t>curl --range 0-99 http://example.com/test.mov -o /dev/null</a:t>
            </a:r>
            <a:endParaRPr lang="en-US" altLang="zh-CN"/>
          </a:p>
        </p:txBody>
      </p:sp>
      <p:pic>
        <p:nvPicPr>
          <p:cNvPr id="4" name="图片 3" descr="export_iphone_dia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4480" y="1211580"/>
            <a:ext cx="4072890" cy="399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Edit Software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https://www.lifewire.com/best-free-video-editing-software-programs-4128924</a:t>
            </a:r>
            <a:endParaRPr lang="en-US" altLang="zh-CN"/>
          </a:p>
          <a:p>
            <a:pPr lvl="0"/>
            <a:r>
              <a:rPr lang="en-US" altLang="zh-CN"/>
              <a:t>OpenShot</a:t>
            </a:r>
            <a:endParaRPr lang="en-US" altLang="zh-CN"/>
          </a:p>
          <a:p>
            <a:pPr lvl="1"/>
            <a:r>
              <a:rPr lang="en-US" altLang="zh-CN"/>
              <a:t>Windows, Mac, Linux</a:t>
            </a:r>
            <a:endParaRPr lang="en-US" altLang="zh-CN"/>
          </a:p>
          <a:p>
            <a:pPr lvl="1"/>
            <a:r>
              <a:rPr lang="en-US" altLang="zh-CN"/>
              <a:t>Chinese version supported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Subtitle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88355" cy="4549140"/>
          </a:xfrm>
        </p:spPr>
        <p:txBody>
          <a:bodyPr/>
          <a:p>
            <a:r>
              <a:rPr lang="en-US" altLang="zh-CN"/>
              <a:t>SRT format (.srt)</a:t>
            </a:r>
            <a:endParaRPr lang="en-US" altLang="zh-CN"/>
          </a:p>
          <a:p>
            <a:pPr lvl="1"/>
            <a:r>
              <a:rPr lang="en-US" altLang="zh-CN"/>
              <a:t>Subrip Subtitle</a:t>
            </a:r>
            <a:endParaRPr lang="en-US" altLang="zh-CN"/>
          </a:p>
          <a:p>
            <a:pPr lvl="1"/>
            <a:r>
              <a:rPr lang="en-US" altLang="zh-CN"/>
              <a:t>plain text</a:t>
            </a:r>
            <a:endParaRPr lang="en-US" altLang="zh-CN"/>
          </a:p>
          <a:p>
            <a:pPr lvl="1"/>
            <a:r>
              <a:rPr lang="en-US" altLang="zh-CN"/>
              <a:t>time format: [hours]: [minutes]: [seconds], [milliseconds]</a:t>
            </a:r>
            <a:endParaRPr lang="en-US" altLang="zh-CN"/>
          </a:p>
          <a:p>
            <a:pPr lvl="0"/>
            <a:r>
              <a:rPr lang="en-US" altLang="zh-CN"/>
              <a:t>ASS format (.ass)</a:t>
            </a:r>
            <a:endParaRPr lang="en-US" altLang="zh-CN"/>
          </a:p>
          <a:p>
            <a:pPr lvl="1"/>
            <a:r>
              <a:rPr lang="en-US" altLang="zh-CN"/>
              <a:t>Advanced SubStation Alpha subtitle</a:t>
            </a:r>
            <a:endParaRPr lang="en-US" altLang="zh-CN"/>
          </a:p>
          <a:p>
            <a:pPr lvl="1"/>
            <a:r>
              <a:rPr lang="en-US" altLang="zh-CN"/>
              <a:t>ffmpeg -i input.srt output.ass</a:t>
            </a:r>
            <a:endParaRPr lang="en-US" altLang="zh-CN"/>
          </a:p>
          <a:p>
            <a:pPr lvl="1"/>
            <a:r>
              <a:rPr lang="en-US" altLang="zh-CN"/>
              <a:t>ffmpeg -codecs | grep "^...S" // List supported subtitle codecs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19265" y="1264285"/>
            <a:ext cx="48888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[Section of subtitles number]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[Time the subtitle is displayed begins] –&gt; [Time the subtitle is displayed ends]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[Subtitle]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1460" y="3451860"/>
            <a:ext cx="5324475" cy="1181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11/10/2021</a:t>
            </a:r>
            <a:endParaRPr lang="en-US" altLang="zh-CN"/>
          </a:p>
          <a:p>
            <a:pPr lvl="1"/>
            <a:r>
              <a:rPr lang="en-US" altLang="zh-CN"/>
              <a:t>Added audio codec conversion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https://helgeklein.com/blog/2017/12/browser-video-codecs-formats-hardware-acceleration/</a:t>
            </a:r>
            <a:endParaRPr lang="zh-CN" altLang="en-US"/>
          </a:p>
          <a:p>
            <a:r>
              <a:rPr lang="zh-CN" altLang="en-US"/>
              <a:t>https://www.fourcc.org/codecs.php</a:t>
            </a:r>
            <a:endParaRPr lang="zh-CN" altLang="en-US"/>
          </a:p>
          <a:p>
            <a:r>
              <a:rPr lang="zh-CN" altLang="en-US"/>
              <a:t>https://trac.ffmpeg.org/wiki/Encode/H.264</a:t>
            </a:r>
            <a:endParaRPr lang="zh-CN" altLang="en-US"/>
          </a:p>
          <a:p>
            <a:r>
              <a:rPr lang="zh-CN" altLang="en-US"/>
              <a:t>http://www.lighterra.com/papers/videoencodingh264/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Streams</a:t>
            </a:r>
            <a:endParaRPr lang="en-US" altLang="zh-CN"/>
          </a:p>
          <a:p>
            <a:pPr lvl="1"/>
            <a:r>
              <a:rPr lang="en-US" altLang="zh-CN"/>
              <a:t>ffprobe ../videos/samples_subtitle/1.mp4 |&amp; grep stream -i</a:t>
            </a:r>
            <a:endParaRPr lang="en-US" altLang="zh-CN"/>
          </a:p>
          <a:p>
            <a:pPr lvl="1"/>
            <a:r>
              <a:rPr lang="en-US" altLang="zh-CN"/>
              <a:t>video (-vn to turn off)</a:t>
            </a:r>
            <a:endParaRPr lang="en-US" altLang="zh-CN"/>
          </a:p>
          <a:p>
            <a:pPr lvl="1"/>
            <a:r>
              <a:rPr lang="en-US" altLang="zh-CN"/>
              <a:t>audio (-an to turn off)</a:t>
            </a:r>
            <a:endParaRPr lang="en-US" altLang="zh-CN"/>
          </a:p>
          <a:p>
            <a:pPr lvl="1"/>
            <a:r>
              <a:rPr lang="en-US" altLang="zh-CN"/>
              <a:t>subtitle (-sn to turn off)</a:t>
            </a:r>
            <a:endParaRPr lang="en-US" altLang="zh-CN"/>
          </a:p>
          <a:p>
            <a:pPr lvl="1"/>
            <a:r>
              <a:rPr lang="en-US" altLang="zh-CN"/>
              <a:t>data (-dn to turn off)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Container 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34405" cy="4549140"/>
          </a:xfrm>
        </p:spPr>
        <p:txBody>
          <a:bodyPr/>
          <a:p>
            <a:r>
              <a:rPr lang="en-US" altLang="zh-CN"/>
              <a:t>MP4</a:t>
            </a:r>
            <a:endParaRPr lang="en-US" altLang="zh-CN"/>
          </a:p>
          <a:p>
            <a:pPr lvl="1"/>
            <a:r>
              <a:rPr lang="en-US" altLang="zh-CN"/>
              <a:t>audio encoding: AAC, MP3</a:t>
            </a:r>
            <a:endParaRPr lang="en-US" altLang="zh-CN"/>
          </a:p>
          <a:p>
            <a:pPr lvl="1"/>
            <a:r>
              <a:rPr lang="en-US" altLang="zh-CN"/>
              <a:t>video encoding: H.264 (AVC), H.265(HEVC)</a:t>
            </a:r>
            <a:endParaRPr lang="en-US" altLang="zh-CN"/>
          </a:p>
          <a:p>
            <a:pPr lvl="1"/>
            <a:r>
              <a:rPr lang="en-US" altLang="zh-CN"/>
              <a:t>not royalty-free</a:t>
            </a:r>
            <a:endParaRPr lang="en-US" altLang="zh-CN"/>
          </a:p>
          <a:p>
            <a:pPr lvl="0"/>
            <a:r>
              <a:rPr lang="en-US" altLang="zh-CN"/>
              <a:t>WebM</a:t>
            </a:r>
            <a:endParaRPr lang="en-US" altLang="zh-CN"/>
          </a:p>
          <a:p>
            <a:pPr lvl="1"/>
            <a:r>
              <a:rPr lang="en-US" altLang="zh-CN"/>
              <a:t>audio encoding: Ogg Vorbis</a:t>
            </a:r>
            <a:endParaRPr lang="en-US" altLang="zh-CN"/>
          </a:p>
          <a:p>
            <a:pPr lvl="1"/>
            <a:r>
              <a:rPr lang="en-US" altLang="zh-CN"/>
              <a:t>video encoding: VP8, VP9</a:t>
            </a:r>
            <a:endParaRPr lang="en-US" altLang="zh-CN"/>
          </a:p>
          <a:p>
            <a:pPr lvl="1"/>
            <a:r>
              <a:rPr lang="en-US" altLang="zh-CN"/>
              <a:t>royalty-free</a:t>
            </a:r>
            <a:endParaRPr lang="en-US" altLang="zh-CN"/>
          </a:p>
        </p:txBody>
      </p:sp>
      <p:pic>
        <p:nvPicPr>
          <p:cNvPr id="4" name="图片 3" descr="xMP4-H.264-browser-support.png.pagespeed.ic.7cTP-RuHH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7530" y="1183005"/>
            <a:ext cx="5128895" cy="2505710"/>
          </a:xfrm>
          <a:prstGeom prst="rect">
            <a:avLst/>
          </a:prstGeom>
        </p:spPr>
      </p:pic>
      <p:pic>
        <p:nvPicPr>
          <p:cNvPr id="5" name="图片 4" descr="xMP4-H.265-browser-support.png.pagespeed.ic.lV9xOKxW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10" y="3924300"/>
            <a:ext cx="5098415" cy="2812415"/>
          </a:xfrm>
          <a:prstGeom prst="rect">
            <a:avLst/>
          </a:prstGeom>
        </p:spPr>
      </p:pic>
      <p:pic>
        <p:nvPicPr>
          <p:cNvPr id="6" name="图片 5" descr="xWebM-browser-support.png.pagespeed.ic.Q3f-FZO5M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90" y="4034790"/>
            <a:ext cx="4632960" cy="2701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Standards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1400" y="1681480"/>
          <a:ext cx="10109200" cy="28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850"/>
                <a:gridCol w="3580130"/>
                <a:gridCol w="341122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Info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VCD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Part of MPEG-1 standard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MPEG-2 / H.262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DVD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MPEG-4 / H.264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in Blu-ray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MPEG-H / H.265 / HEVC (High Efficiency Video Coding)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Support 4K and 8K resoluation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Doubles the data compression ratio compared to H.264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Standard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29920" y="1385570"/>
          <a:ext cx="6673215" cy="43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40"/>
                <a:gridCol w="3036570"/>
                <a:gridCol w="2224405"/>
              </a:tblGrid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Resolution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7680x4320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UHD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3840x2160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Ultra High Definition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2048x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WUXGA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1080p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1920x1080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FHD (Full HD)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1280x720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HD (High Definition)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1511300"/>
            <a:ext cx="4029075" cy="2571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FourCC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Short for “Four Character Code”</a:t>
            </a:r>
            <a:endParaRPr lang="en-US" altLang="zh-CN"/>
          </a:p>
          <a:p>
            <a:pPr lvl="1"/>
            <a:r>
              <a:rPr lang="en-US" altLang="zh-CN"/>
              <a:t>An identifier for a video codec, compression format, color, or pixel format used in a media file.</a:t>
            </a:r>
            <a:endParaRPr lang="en-US" altLang="zh-CN"/>
          </a:p>
          <a:p>
            <a:pPr lvl="0"/>
            <a:r>
              <a:rPr lang="en-US" altLang="zh-CN" sz="2400"/>
              <a:t>Video Codecs by FourCC</a:t>
            </a:r>
            <a:endParaRPr lang="en-US" altLang="zh-CN" sz="2400"/>
          </a:p>
          <a:p>
            <a:pPr lvl="1"/>
            <a:r>
              <a:rPr lang="en-US" altLang="zh-CN" sz="2000"/>
              <a:t>H264</a:t>
            </a:r>
            <a:endParaRPr lang="en-US" altLang="zh-CN" sz="2000"/>
          </a:p>
          <a:p>
            <a:pPr lvl="1"/>
            <a:r>
              <a:rPr lang="en-US" altLang="zh-CN" sz="2000"/>
              <a:t>X264</a:t>
            </a:r>
            <a:endParaRPr lang="en-US" altLang="zh-CN" sz="2000"/>
          </a:p>
          <a:p>
            <a:pPr lvl="1"/>
            <a:r>
              <a:rPr lang="en-US" altLang="zh-CN" sz="2000"/>
              <a:t>XVID</a:t>
            </a:r>
            <a:endParaRPr lang="en-US" altLang="zh-CN" sz="2000"/>
          </a:p>
          <a:p>
            <a:pPr lvl="2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919460" cy="1041400"/>
          </a:xfrm>
        </p:spPr>
        <p:txBody>
          <a:bodyPr>
            <a:noAutofit/>
          </a:bodyPr>
          <a:p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665"/>
              <a:t>sudo add-apt-repository ppa:videolan/master-daily</a:t>
            </a:r>
            <a:endParaRPr lang="en-US" altLang="zh-CN" sz="1665"/>
          </a:p>
          <a:p>
            <a:pPr lvl="1"/>
            <a:r>
              <a:rPr lang="en-US" altLang="zh-CN" sz="1665"/>
              <a:t>ffmpeg 3.3.3-2</a:t>
            </a:r>
            <a:endParaRPr lang="en-US" altLang="zh-CN" sz="16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120" y="2174875"/>
          <a:ext cx="1126871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360"/>
                <a:gridCol w="5694680"/>
                <a:gridCol w="320167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Hide banner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-hide_banner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Log level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-loglevel quiet/panic/fatal/error/warning/info/verbose/debug 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pix format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-pix_fmts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info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-codecs/-fomats/--decoders/--encoders/--filters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Print format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ffprobe -show_format -print_format json -v quiet input.mp4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Get duration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ffprobe -i input.mp4 -v quiet -show_entries format=duration -hide_banner -of default=noprint_wrappers=1:nokey=1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stream info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ffprobe -v quiet -print_format json -show_format -show_streams input.mp4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Get fps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filename 2&gt;&amp;1 | sed -n "s/.*, \(.*\) fp.*/\1/p"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REFSHAPE" val="364707732"/>
  <p:tag name="KSO_WM_UNIT_PLACING_PICTURE_USER_VIEWPORT" val="{&quot;height&quot;:6390,&quot;width&quot;:13080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UNIT_TABLE_BEAUTIFY" val="smartTable{703f567b-05a5-4a53-b5f0-8938832afbf8}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UNIT_TABLE_BEAUTIFY" val="smartTable{b25ac203-39bb-4432-8512-8af5b043ea5c}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UNIT_TABLE_BEAUTIFY" val="smartTable{a8ef8be3-cc9c-4d18-9ded-adce915af36f}"/>
  <p:tag name="TABLE_ENDDRAG_ORIGIN_RECT" val="887*232"/>
  <p:tag name="TABLE_ENDDRAG_RECT" val="45*171*887*23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UNIT_TABLE_BEAUTIFY" val="smartTable{2dc12a42-f0f4-494b-9e17-d415920779dc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UNIT_TABLE_BEAUTIFY" val="smartTable{a8ef8be3-cc9c-4d18-9ded-adce915af36f}"/>
  <p:tag name="TABLE_ENDDRAG_ORIGIN_RECT" val="886*372"/>
  <p:tag name="TABLE_ENDDRAG_RECT" val="53*92*886*37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UNIT_TABLE_BEAUTIFY" val="smartTable{a8ef8be3-cc9c-4d18-9ded-adce915af36f}"/>
  <p:tag name="TABLE_ENDDRAG_ORIGIN_RECT" val="886*301"/>
  <p:tag name="TABLE_ENDDRAG_RECT" val="53*92*886*30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UNIT_TABLE_BEAUTIFY" val="smartTable{a8ef8be3-cc9c-4d18-9ded-adce915af36f}"/>
  <p:tag name="TABLE_ENDDRAG_ORIGIN_RECT" val="886*301"/>
  <p:tag name="TABLE_ENDDRAG_RECT" val="53*92*886*30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UNIT_TABLE_BEAUTIFY" val="smartTable{a8ef8be3-cc9c-4d18-9ded-adce915af36f}"/>
  <p:tag name="TABLE_ENDDRAG_ORIGIN_RECT" val="886*301"/>
  <p:tag name="TABLE_ENDDRAG_RECT" val="53*92*886*30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REFSHAPE" val="406339724"/>
  <p:tag name="KSO_WM_UNIT_PLACING_PICTURE_USER_VIEWPORT" val="{&quot;height&quot;:1860,&quot;width&quot;:8385}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COMMONDATA" val="eyJoZGlkIjoiODcwZjc5M2RmYzUwOWE5MjVkODVjZGMyZDUwOTRjYmEifQ==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7207</Words>
  <Application>WPS 演示</Application>
  <PresentationFormat>宽屏</PresentationFormat>
  <Paragraphs>415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Media Notes</vt:lpstr>
      <vt:lpstr>Change History</vt:lpstr>
      <vt:lpstr>References</vt:lpstr>
      <vt:lpstr>Concepts</vt:lpstr>
      <vt:lpstr>Video Container Format</vt:lpstr>
      <vt:lpstr>Video Standards</vt:lpstr>
      <vt:lpstr>Resolution Standard</vt:lpstr>
      <vt:lpstr>FourCC</vt:lpstr>
      <vt:lpstr>FFMPEG Info</vt:lpstr>
      <vt:lpstr>FFMPEG frames</vt:lpstr>
      <vt:lpstr>FFMPEG Video</vt:lpstr>
      <vt:lpstr>FFMPEG Video 2</vt:lpstr>
      <vt:lpstr>FFMPEG Audio</vt:lpstr>
      <vt:lpstr>FFMPEG Subtitle</vt:lpstr>
      <vt:lpstr>FFmpeg - Build From Source</vt:lpstr>
      <vt:lpstr>Video Support in Safari</vt:lpstr>
      <vt:lpstr>Video Edit Software</vt:lpstr>
      <vt:lpstr>Subtitle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262</cp:revision>
  <dcterms:created xsi:type="dcterms:W3CDTF">2019-06-19T02:08:00Z</dcterms:created>
  <dcterms:modified xsi:type="dcterms:W3CDTF">2022-10-13T04:16:48Z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FE9BB33DDBA5409A99DF69872F8EE48D</vt:lpwstr>
  </property>
</Properties>
</file>