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3"/>
    <p:sldId id="410" r:id="rId4"/>
    <p:sldId id="411" r:id="rId5"/>
    <p:sldId id="413" r:id="rId6"/>
    <p:sldId id="415" r:id="rId7"/>
    <p:sldId id="418" r:id="rId8"/>
    <p:sldId id="412" r:id="rId9"/>
    <p:sldId id="417" r:id="rId10"/>
    <p:sldId id="4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9/29/2021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209675"/>
          <a:ext cx="10744200" cy="481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Select records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distinct {column-name} from {table-name} order by id desc limit 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Rename a 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alter table {old_table_name} rename to {new_table_name}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Deleta a 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drop table “{table_name}”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Update record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update {table_name} set {col1}={value1} where {condition};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Remove a 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drop database {db_name}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Add record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INSERT INTO {table_name}</a:t>
                      </a:r>
                      <a:endParaRPr lang="en-US" altLang="zh-CN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VALUES (value1, value2, value3...);</a:t>
                      </a:r>
                      <a:endParaRPr lang="en-US" altLang="zh-CN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INSERT INTO table_name(column1, column2...)</a:t>
                      </a:r>
                      <a:endParaRPr lang="en-US" altLang="zh-CN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VALUES (value1, value2...);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record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from {table_name} where id=1;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lnSpcReduction="10000"/>
          </a:bodyPr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297"/>
  <p:tag name="TABLE_ENDDRAG_RECT" val="55*95*846*29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3321</Words>
  <Application>WPS 演示</Application>
  <PresentationFormat>宽屏</PresentationFormat>
  <Paragraphs>174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Postgresql 2</vt:lpstr>
      <vt:lpstr>Sqlite-&gt;Postgresql - Sequel Gem</vt:lpstr>
      <vt:lpstr>Sqlite-&gt;Postgresql - Dump/Load</vt:lpstr>
      <vt:lpstr>Sqlite-&gt;Postgresql - PGLoader</vt:lpstr>
      <vt:lpstr>SQLite -&gt; Postgresql -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243</cp:revision>
  <dcterms:created xsi:type="dcterms:W3CDTF">2019-06-19T02:08:00Z</dcterms:created>
  <dcterms:modified xsi:type="dcterms:W3CDTF">2021-09-29T11:57:34Z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2CB7174FB10244C9BEFA839C15503D33</vt:lpwstr>
  </property>
</Properties>
</file>