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262" r:id="rId20"/>
    <p:sldId id="321" r:id="rId21"/>
    <p:sldId id="265" r:id="rId22"/>
    <p:sldId id="309" r:id="rId23"/>
    <p:sldId id="311" r:id="rId24"/>
    <p:sldId id="312" r:id="rId25"/>
    <p:sldId id="340" r:id="rId26"/>
    <p:sldId id="32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5/7/2021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765"/>
                <a:gridCol w="3371850"/>
                <a:gridCol w="22739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Pull docker image from registry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busybox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inspect {name}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exec -it &lt;container_name&gt; /bin/bash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bash in container in interactive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cp {local_file} {image_name}:{dir_in_image}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docker cp {image_name}:{dir_in_image} {local_dir}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inspect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rm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67"/>
  <p:tag name="TABLE_ENDDRAG_RECT" val="50*103*876*36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f3b8ad3b-3471-476b-85f1-dbcd5eb37b20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9155</Words>
  <Application>WPS 演示</Application>
  <PresentationFormat>宽屏</PresentationFormat>
  <Paragraphs>434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Volume</vt:lpstr>
      <vt:lpstr>Dockerfile</vt:lpstr>
      <vt:lpstr>Docker Compose 1/2</vt:lpstr>
      <vt:lpstr>Docker Compose 2/2</vt:lpstr>
      <vt:lpstr>Docker Machine</vt:lpstr>
      <vt:lpstr>Alpine</vt:lpstr>
      <vt:lpstr>tmpfs</vt:lpstr>
      <vt:lpstr>Clean</vt:lpstr>
      <vt:lpstr>Docker Images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352</cp:revision>
  <dcterms:created xsi:type="dcterms:W3CDTF">2019-06-19T02:08:00Z</dcterms:created>
  <dcterms:modified xsi:type="dcterms:W3CDTF">2021-08-03T11:23:51Z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E8EA441739504EE0934E4336E13E7BDC</vt:lpwstr>
  </property>
</Properties>
</file>