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09" r:id="rId3"/>
    <p:sldId id="410" r:id="rId4"/>
    <p:sldId id="41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795788a-4cef-4458-b9c8-1fad6fb911d7}">
          <p14:sldIdLst>
            <p14:sldId id="409"/>
            <p14:sldId id="411"/>
            <p14:sldId id="4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MoviePy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56180"/>
            <a:ext cx="9144000" cy="376237"/>
          </a:xfrm>
        </p:spPr>
        <p:txBody>
          <a:bodyPr/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2/25/2020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References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https://github.com/Zulko/moviepy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https://zulko.github.io/moviepy/</a:t>
            </a:r>
            <a:endParaRPr lang="en-US" altLang="zh-CN" sz="2400"/>
          </a:p>
          <a:p>
            <a:pPr lvl="0"/>
            <a:r>
              <a:rPr lang="en-US" altLang="zh-CN" sz="2400">
                <a:sym typeface="+mn-ea"/>
              </a:rPr>
              <a:t>Intro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video editing: cutting, concatenations, title insertions, video compositing, video processing, and creation of custom effects</a:t>
            </a:r>
            <a:endParaRPr lang="en-US" altLang="zh-CN" sz="240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3005" y="3587750"/>
            <a:ext cx="7286625" cy="3124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Classes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381760" y="1929130"/>
            <a:ext cx="2203450" cy="808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AudioClips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4055110" y="1929130"/>
            <a:ext cx="2203450" cy="1655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Video</a:t>
            </a:r>
            <a:r>
              <a:rPr lang="en-US" altLang="zh-CN"/>
              <a:t>Clips</a:t>
            </a:r>
            <a:endParaRPr lang="en-US" altLang="zh-CN"/>
          </a:p>
          <a:p>
            <a:pPr algn="l"/>
            <a:r>
              <a:rPr lang="en-US" altLang="zh-CN"/>
              <a:t>- resize()</a:t>
            </a:r>
            <a:endParaRPr lang="en-US" altLang="zh-CN"/>
          </a:p>
          <a:p>
            <a:pPr algn="l"/>
            <a:r>
              <a:rPr lang="en-US" altLang="zh-CN"/>
              <a:t>- subclip()</a:t>
            </a:r>
            <a:endParaRPr lang="en-US" altLang="zh-CN"/>
          </a:p>
          <a:p>
            <a:pPr algn="l"/>
            <a:r>
              <a:rPr lang="en-US" altLang="zh-CN"/>
              <a:t>- fx()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713605" y="3734435"/>
            <a:ext cx="3413125" cy="2698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VideoFile</a:t>
            </a:r>
            <a:r>
              <a:rPr lang="en-US" altLang="zh-CN"/>
              <a:t>Clip</a:t>
            </a:r>
            <a:endParaRPr lang="en-US" altLang="zh-CN"/>
          </a:p>
          <a:p>
            <a:pPr algn="l"/>
            <a:r>
              <a:rPr lang="en-US" altLang="zh-CN"/>
              <a:t>- resize()</a:t>
            </a:r>
            <a:endParaRPr lang="en-US" altLang="zh-CN"/>
          </a:p>
          <a:p>
            <a:pPr algn="l"/>
            <a:r>
              <a:rPr lang="en-US" altLang="zh-CN"/>
              <a:t>- subclip()</a:t>
            </a:r>
            <a:endParaRPr lang="en-US" altLang="zh-CN"/>
          </a:p>
          <a:p>
            <a:pPr algn="l"/>
            <a:r>
              <a:rPr lang="en-US" altLang="zh-CN"/>
              <a:t>- fx()  // change attributes</a:t>
            </a:r>
            <a:endParaRPr lang="en-US" altLang="zh-CN"/>
          </a:p>
          <a:p>
            <a:pPr algn="l"/>
            <a:r>
              <a:rPr lang="en-US" altLang="zh-CN"/>
              <a:t>- fl()   // custom effects</a:t>
            </a:r>
            <a:endParaRPr lang="en-US" altLang="zh-CN"/>
          </a:p>
          <a:p>
            <a:pPr algn="l"/>
            <a:r>
              <a:rPr lang="en-US" altLang="zh-CN"/>
              <a:t>- fl_time() // change timeline</a:t>
            </a:r>
            <a:endParaRPr lang="en-US" altLang="zh-CN"/>
          </a:p>
          <a:p>
            <a:pPr algn="l"/>
            <a:r>
              <a:rPr lang="en-US" altLang="zh-CN"/>
              <a:t>- fl_image() // change frames</a:t>
            </a:r>
            <a:endParaRPr lang="en-US" altLang="zh-CN"/>
          </a:p>
          <a:p>
            <a:pPr algn="l"/>
            <a:r>
              <a:rPr lang="en-US" altLang="zh-CN"/>
              <a:t>- write_videofile(fn)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8292465" y="3898265"/>
            <a:ext cx="2203450" cy="1655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Editor</a:t>
            </a:r>
            <a:endParaRPr lang="en-US" altLang="zh-CN"/>
          </a:p>
          <a:p>
            <a:pPr algn="l"/>
            <a:r>
              <a:rPr lang="en-US" altLang="zh-CN"/>
              <a:t>- concatenate_videoclips([clips])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37565" y="1446530"/>
            <a:ext cx="9897110" cy="508508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moviepy.editor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4110" y="3734435"/>
            <a:ext cx="3413125" cy="2698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Audio</a:t>
            </a:r>
            <a:r>
              <a:rPr lang="en-US" altLang="zh-CN"/>
              <a:t>File</a:t>
            </a:r>
            <a:r>
              <a:rPr lang="en-US" altLang="zh-CN"/>
              <a:t>Clip</a:t>
            </a:r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6702425" y="1929130"/>
            <a:ext cx="2203450" cy="808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ImageClip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6687185" y="2776220"/>
            <a:ext cx="2203450" cy="808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TextClip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WPS 演示</Application>
  <PresentationFormat>宽屏</PresentationFormat>
  <Paragraphs>44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黑体</vt:lpstr>
      <vt:lpstr>A000120140530A02PPBG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Sparks Lu</cp:lastModifiedBy>
  <cp:revision>130</cp:revision>
  <dcterms:created xsi:type="dcterms:W3CDTF">2019-06-19T02:08:00Z</dcterms:created>
  <dcterms:modified xsi:type="dcterms:W3CDTF">2020-02-25T16:11:52Z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