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69" r:id="rId5"/>
    <p:sldId id="281" r:id="rId6"/>
    <p:sldId id="264" r:id="rId7"/>
    <p:sldId id="275" r:id="rId8"/>
    <p:sldId id="276" r:id="rId9"/>
    <p:sldId id="261" r:id="rId10"/>
    <p:sldId id="290" r:id="rId11"/>
    <p:sldId id="259" r:id="rId12"/>
    <p:sldId id="260" r:id="rId13"/>
    <p:sldId id="280" r:id="rId14"/>
    <p:sldId id="28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3" Type="http://schemas.openxmlformats.org/officeDocument/2006/relationships/image" Target="file:///C:\Users\losti\AppData\Local\Temp\wps\INetCache\de1ab5cba57dd030b243b9b32177ea17" TargetMode="External"/><Relationship Id="rId2" Type="http://schemas.openxmlformats.org/officeDocument/2006/relationships/image" Target="../media/image1.sv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mtClean="0"/>
              <a:t>Web Geneal Notes</a:t>
            </a:r>
            <a:endParaRPr lang="en-US" altLang="zh-CN" smtClean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90775"/>
            <a:ext cx="9144000" cy="376237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Sparks Lu</a:t>
            </a:r>
            <a:endParaRPr lang="en-US" altLang="zh-CN" sz="16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Last updated: 10/16/2019</a:t>
            </a:r>
            <a:endParaRPr lang="en-US" altLang="zh-CN" sz="16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Browser Compatibility Test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Website</a:t>
            </a:r>
            <a:endParaRPr lang="en-US" altLang="zh-CN"/>
          </a:p>
          <a:p>
            <a:pPr lvl="1"/>
            <a:r>
              <a:rPr lang="en-US" altLang="zh-CN"/>
              <a:t>http://browsershots.org/</a:t>
            </a:r>
            <a:endParaRPr lang="en-US" altLang="zh-CN"/>
          </a:p>
          <a:p>
            <a:pPr lvl="1"/>
            <a:r>
              <a:rPr lang="en-US" altLang="zh-CN"/>
              <a:t>https://www.browserstack.com/ (paid)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Favicon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Generation</a:t>
            </a:r>
            <a:endParaRPr lang="en-US" altLang="zh-CN"/>
          </a:p>
          <a:p>
            <a:pPr lvl="1"/>
            <a:r>
              <a:rPr lang="en-US" altLang="zh-CN"/>
              <a:t>https://favicon.io/</a:t>
            </a:r>
            <a:endParaRPr lang="en-US" altLang="zh-CN"/>
          </a:p>
          <a:p>
            <a:pPr lvl="0"/>
            <a:r>
              <a:rPr lang="en-US" altLang="zh-CN"/>
              <a:t>How to use</a:t>
            </a:r>
            <a:endParaRPr lang="en-US" altLang="zh-CN"/>
          </a:p>
          <a:p>
            <a:pPr lvl="1"/>
            <a:r>
              <a:rPr lang="en-US" altLang="zh-CN"/>
              <a:t>Add to html</a:t>
            </a:r>
            <a:endParaRPr lang="en-US" altLang="zh-CN"/>
          </a:p>
          <a:p>
            <a:pPr lvl="2"/>
            <a:r>
              <a:rPr lang="en-US" altLang="zh-CN"/>
              <a:t>&lt;link rel="apple-touch-icon" sizes="180x180" href="/apple-touch-icon.png"&gt;</a:t>
            </a:r>
            <a:endParaRPr lang="en-US" altLang="zh-CN"/>
          </a:p>
          <a:p>
            <a:pPr lvl="2"/>
            <a:r>
              <a:rPr lang="en-US" altLang="zh-CN"/>
              <a:t>&lt;link rel="icon" type="image/png" sizes="32x32" href="/favicon-32x32.png"&gt;</a:t>
            </a:r>
            <a:endParaRPr lang="en-US" altLang="zh-CN"/>
          </a:p>
          <a:p>
            <a:pPr lvl="2"/>
            <a:r>
              <a:rPr lang="en-US" altLang="zh-CN"/>
              <a:t>&lt;link rel="icon" type="image/png" sizes="16x16" href="/favicon-16x16.png"&gt;</a:t>
            </a:r>
            <a:endParaRPr lang="en-US" altLang="zh-CN"/>
          </a:p>
          <a:p>
            <a:pPr lvl="2"/>
            <a:r>
              <a:rPr lang="en-US" altLang="zh-CN"/>
              <a:t>&lt;link rel="manifest" href="/site.webmanifest"&gt;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Avoid freeze</a:t>
            </a:r>
            <a:endParaRPr lang="en-US" altLang="zh-CN"/>
          </a:p>
          <a:p>
            <a:pPr lvl="1"/>
            <a:r>
              <a:rPr lang="en-US" altLang="zh-CN"/>
              <a:t>Modify /etc/ssh/ssh_config on client</a:t>
            </a:r>
            <a:endParaRPr lang="en-US" altLang="zh-CN"/>
          </a:p>
          <a:p>
            <a:pPr lvl="2"/>
            <a:r>
              <a:rPr lang="en-US" altLang="zh-CN"/>
              <a:t>Host *</a:t>
            </a:r>
            <a:endParaRPr lang="en-US" altLang="zh-CN"/>
          </a:p>
          <a:p>
            <a:pPr lvl="2"/>
            <a:r>
              <a:rPr lang="en-US" altLang="zh-CN"/>
              <a:t>ServerAliveInterval 100</a:t>
            </a:r>
            <a:endParaRPr lang="en-US" altLang="zh-CN"/>
          </a:p>
          <a:p>
            <a:pPr lvl="1"/>
            <a:r>
              <a:rPr lang="en-US" altLang="zh-CN"/>
              <a:t>Modify /etc/ssh/sshd_config on server</a:t>
            </a:r>
            <a:endParaRPr lang="en-US" altLang="zh-CN"/>
          </a:p>
          <a:p>
            <a:pPr lvl="2"/>
            <a:r>
              <a:rPr lang="en-US" altLang="zh-CN"/>
              <a:t>ClientAliveInterval 60</a:t>
            </a:r>
            <a:endParaRPr lang="en-US" altLang="zh-CN"/>
          </a:p>
          <a:p>
            <a:pPr lvl="2"/>
            <a:r>
              <a:rPr lang="en-US" altLang="zh-CN"/>
              <a:t>TCPKeepAlive yes</a:t>
            </a:r>
            <a:endParaRPr lang="en-US" altLang="zh-CN"/>
          </a:p>
          <a:p>
            <a:pPr lvl="2"/>
            <a:r>
              <a:rPr lang="en-US" altLang="zh-CN"/>
              <a:t>ClientAliveCountMax 10000</a:t>
            </a:r>
            <a:endParaRPr lang="en-US" altLang="zh-CN"/>
          </a:p>
          <a:p>
            <a:pPr lvl="1"/>
            <a:r>
              <a:rPr lang="en-US" altLang="zh-CN"/>
              <a:t>Run 'service sshd restart' on server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 Status Code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23900" y="1078230"/>
            <a:ext cx="3288665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    1×× Informational</a:t>
            </a:r>
            <a:endParaRPr lang="zh-CN" altLang="en-US" sz="1400"/>
          </a:p>
          <a:p>
            <a:r>
              <a:rPr lang="zh-CN" altLang="en-US" sz="1400"/>
              <a:t>    100 Continue</a:t>
            </a:r>
            <a:endParaRPr lang="zh-CN" altLang="en-US" sz="1400"/>
          </a:p>
          <a:p>
            <a:r>
              <a:rPr lang="zh-CN" altLang="en-US" sz="1400"/>
              <a:t>    101 Switching Protocols</a:t>
            </a:r>
            <a:endParaRPr lang="zh-CN" altLang="en-US" sz="1400"/>
          </a:p>
          <a:p>
            <a:r>
              <a:rPr lang="zh-CN" altLang="en-US" sz="1400"/>
              <a:t>    102 Processing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   2×× Success</a:t>
            </a:r>
            <a:endParaRPr lang="zh-CN" altLang="en-US" sz="1400"/>
          </a:p>
          <a:p>
            <a:r>
              <a:rPr lang="zh-CN" altLang="en-US" sz="1400"/>
              <a:t>    200 OK</a:t>
            </a:r>
            <a:endParaRPr lang="zh-CN" altLang="en-US" sz="1400"/>
          </a:p>
          <a:p>
            <a:r>
              <a:rPr lang="zh-CN" altLang="en-US" sz="1400"/>
              <a:t>    201 Created</a:t>
            </a:r>
            <a:endParaRPr lang="zh-CN" altLang="en-US" sz="1400"/>
          </a:p>
          <a:p>
            <a:r>
              <a:rPr lang="zh-CN" altLang="en-US" sz="1400"/>
              <a:t>    202 Accepted</a:t>
            </a:r>
            <a:endParaRPr lang="zh-CN" altLang="en-US" sz="1400"/>
          </a:p>
          <a:p>
            <a:r>
              <a:rPr lang="zh-CN" altLang="en-US" sz="1400"/>
              <a:t>    203 Non-authoritative Information</a:t>
            </a:r>
            <a:endParaRPr lang="zh-CN" altLang="en-US" sz="1400"/>
          </a:p>
          <a:p>
            <a:r>
              <a:rPr lang="zh-CN" altLang="en-US" sz="1400"/>
              <a:t>    204 No Content</a:t>
            </a:r>
            <a:endParaRPr lang="zh-CN" altLang="en-US" sz="1400"/>
          </a:p>
          <a:p>
            <a:r>
              <a:rPr lang="zh-CN" altLang="en-US" sz="1400"/>
              <a:t>    205 Reset Content</a:t>
            </a:r>
            <a:endParaRPr lang="zh-CN" altLang="en-US" sz="1400"/>
          </a:p>
          <a:p>
            <a:r>
              <a:rPr lang="zh-CN" altLang="en-US" sz="1400"/>
              <a:t>    206 Partial Content</a:t>
            </a:r>
            <a:endParaRPr lang="zh-CN" altLang="en-US" sz="1400"/>
          </a:p>
          <a:p>
            <a:r>
              <a:rPr lang="zh-CN" altLang="en-US" sz="1400"/>
              <a:t>    207 Multi-Status</a:t>
            </a:r>
            <a:endParaRPr lang="zh-CN" altLang="en-US" sz="1400"/>
          </a:p>
          <a:p>
            <a:r>
              <a:rPr lang="zh-CN" altLang="en-US" sz="1400"/>
              <a:t>    208 Already Reported</a:t>
            </a:r>
            <a:endParaRPr lang="zh-CN" altLang="en-US" sz="1400"/>
          </a:p>
          <a:p>
            <a:r>
              <a:rPr lang="zh-CN" altLang="en-US" sz="1400"/>
              <a:t>    226 IM Used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   3×× Redirection</a:t>
            </a:r>
            <a:endParaRPr lang="zh-CN" altLang="en-US" sz="1400"/>
          </a:p>
          <a:p>
            <a:r>
              <a:rPr lang="zh-CN" altLang="en-US" sz="1400"/>
              <a:t>    300 Multiple Choices</a:t>
            </a:r>
            <a:endParaRPr lang="zh-CN" altLang="en-US" sz="1400"/>
          </a:p>
          <a:p>
            <a:r>
              <a:rPr lang="zh-CN" altLang="en-US" sz="1400"/>
              <a:t>    301 Moved Permanently</a:t>
            </a:r>
            <a:endParaRPr lang="zh-CN" altLang="en-US" sz="1400"/>
          </a:p>
          <a:p>
            <a:r>
              <a:rPr lang="zh-CN" altLang="en-US" sz="1400"/>
              <a:t>    302 Found</a:t>
            </a:r>
            <a:endParaRPr lang="zh-CN" altLang="en-US" sz="1400"/>
          </a:p>
          <a:p>
            <a:r>
              <a:rPr lang="zh-CN" altLang="en-US" sz="1400"/>
              <a:t>    303 See Other</a:t>
            </a:r>
            <a:endParaRPr lang="zh-CN" altLang="en-US" sz="1400"/>
          </a:p>
          <a:p>
            <a:r>
              <a:rPr lang="zh-CN" altLang="en-US" sz="1400"/>
              <a:t>    304 Not Modified</a:t>
            </a:r>
            <a:endParaRPr lang="zh-CN" altLang="en-US" sz="1400"/>
          </a:p>
          <a:p>
            <a:r>
              <a:rPr lang="zh-CN" altLang="en-US" sz="1400"/>
              <a:t>    305 Use Proxy</a:t>
            </a:r>
            <a:endParaRPr lang="zh-CN" altLang="en-US" sz="1400"/>
          </a:p>
          <a:p>
            <a:r>
              <a:rPr lang="zh-CN" altLang="en-US" sz="1400"/>
              <a:t>    307 Temporary Redirect</a:t>
            </a:r>
            <a:endParaRPr lang="zh-CN" altLang="en-US" sz="1400"/>
          </a:p>
          <a:p>
            <a:r>
              <a:rPr lang="zh-CN" altLang="en-US" sz="1400"/>
              <a:t>    308 Permanent Redirect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4012565" y="1078230"/>
            <a:ext cx="3818890" cy="5815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    4×× Client Error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400 Bad Request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401 Unauthorized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402 Payment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403 Forbidden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404 Not Found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405 Method Not Allowed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406 Not Acceptable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407 Proxy Authentication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408 Request Timeout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409 Conflict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410 Gone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411 Length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412 Precondition Failed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413 Payload Too Large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414 Request-URI Too Long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415 Unsupported Media Type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416 Requested Range Not Satisfiable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417 Expectation Failed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418 I'm a teapot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421 Misdirected Request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422 Unprocessable Entity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423 Locked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424 Failed Dependency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426 Upgrade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428 Precondition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429 Too Many Requests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431 Request Header Fields Too Large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444 Connection Closed Without Response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451 Unavailable For Legal Reasons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499 Client Closed Request</a:t>
            </a:r>
            <a:endParaRPr lang="zh-CN" altLang="en-US" sz="12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95920" y="1042035"/>
            <a:ext cx="38188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200"/>
          </a:p>
          <a:p>
            <a:r>
              <a:rPr lang="zh-CN" altLang="en-US" sz="1200">
                <a:sym typeface="+mn-ea"/>
              </a:rPr>
              <a:t>    5×× Server Error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500 Internal Server Error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501 Not Implemented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502 Bad Gateway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503 Service Unavailable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504 Gateway Timeout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505 HTTP Version Not Supported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506 Variant Also Negotiates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507 Insufficient Storage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508 Loop Detected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510 Not Extended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511 Network Authentication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599 Network Connect Timeout Error</a:t>
            </a:r>
            <a:endParaRPr lang="zh-CN" altLang="en-US" sz="12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Common Errors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net::ERR_CONNECTION_RESET</a:t>
            </a:r>
            <a:endParaRPr lang="zh-CN" altLang="en-US"/>
          </a:p>
          <a:p>
            <a:pPr lvl="1"/>
            <a:r>
              <a:rPr lang="en-US" altLang="zh-CN"/>
              <a:t>Maybe setting of max upload file size</a:t>
            </a:r>
            <a:endParaRPr lang="en-US" altLang="zh-CN"/>
          </a:p>
          <a:p>
            <a:pPr lvl="2"/>
            <a:r>
              <a:rPr lang="en-US" altLang="zh-CN"/>
              <a:t>e.g. nginx/sites-enabled/flask-project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Website Check List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54015" cy="5269230"/>
          </a:xfrm>
        </p:spPr>
        <p:txBody>
          <a:bodyPr>
            <a:noAutofit/>
          </a:bodyPr>
          <a:p>
            <a:r>
              <a:rPr lang="en-US" altLang="zh-CN" sz="2000"/>
              <a:t>Ref</a:t>
            </a:r>
            <a:endParaRPr lang="en-US" altLang="zh-CN" sz="2000"/>
          </a:p>
          <a:p>
            <a:pPr lvl="1"/>
            <a:r>
              <a:rPr lang="en-US" altLang="zh-CN" sz="1800"/>
              <a:t>https://www.namecheap.com/resource-center/getting-started/website-check-up/</a:t>
            </a:r>
            <a:endParaRPr lang="en-US" altLang="zh-CN" sz="1800"/>
          </a:p>
          <a:p>
            <a:pPr lvl="0"/>
            <a:r>
              <a:rPr lang="en-US" altLang="zh-CN" sz="2000"/>
              <a:t>Check list</a:t>
            </a:r>
            <a:endParaRPr lang="en-US" altLang="zh-CN" sz="2000"/>
          </a:p>
          <a:p>
            <a:pPr lvl="1"/>
            <a:r>
              <a:rPr lang="en-US" altLang="zh-CN" sz="1800"/>
              <a:t>Response and load time</a:t>
            </a:r>
            <a:endParaRPr lang="en-US" altLang="zh-CN" sz="1800"/>
          </a:p>
          <a:p>
            <a:pPr lvl="2"/>
            <a:r>
              <a:rPr lang="en-US" altLang="zh-CN" sz="1600"/>
              <a:t>large image files, unclean codes, poor hosting</a:t>
            </a:r>
            <a:endParaRPr lang="en-US" altLang="zh-CN" sz="1600"/>
          </a:p>
          <a:p>
            <a:pPr lvl="2"/>
            <a:r>
              <a:rPr lang="en-US" altLang="zh-CN" sz="1600"/>
              <a:t>https://www.17ce.com/</a:t>
            </a:r>
            <a:endParaRPr lang="en-US" altLang="zh-CN" sz="1600"/>
          </a:p>
          <a:p>
            <a:pPr lvl="1"/>
            <a:r>
              <a:rPr lang="en-US" altLang="zh-CN" sz="1800"/>
              <a:t>Mobile friendly</a:t>
            </a:r>
            <a:endParaRPr lang="en-US" altLang="zh-CN" sz="1800"/>
          </a:p>
          <a:p>
            <a:pPr lvl="2"/>
            <a:r>
              <a:rPr lang="en-US" altLang="zh-CN" sz="1600"/>
              <a:t>mobiletest.me</a:t>
            </a:r>
            <a:endParaRPr lang="en-US" altLang="zh-CN" sz="1600"/>
          </a:p>
          <a:p>
            <a:pPr lvl="1"/>
            <a:r>
              <a:rPr lang="en-US" altLang="zh-CN" sz="1800"/>
              <a:t>Brand</a:t>
            </a:r>
            <a:endParaRPr lang="en-US" altLang="zh-CN" sz="1800"/>
          </a:p>
          <a:p>
            <a:pPr lvl="2"/>
            <a:r>
              <a:rPr lang="en-US" altLang="zh-CN" sz="1600"/>
              <a:t>Icongraphy, Colors, Logos, Font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498590" y="1211580"/>
            <a:ext cx="5454015" cy="5269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800"/>
              <a:t>Above the fold, below the fold</a:t>
            </a:r>
            <a:endParaRPr lang="en-US" altLang="zh-CN" sz="1800"/>
          </a:p>
          <a:p>
            <a:pPr lvl="1"/>
            <a:r>
              <a:rPr lang="en-US" altLang="zh-CN" sz="1800"/>
              <a:t>Compelling, readable content</a:t>
            </a:r>
            <a:endParaRPr lang="en-US" altLang="zh-CN" sz="1800"/>
          </a:p>
          <a:p>
            <a:pPr lvl="1"/>
            <a:r>
              <a:rPr lang="en-US" altLang="zh-CN" sz="1800"/>
              <a:t>Clear navigation</a:t>
            </a:r>
            <a:endParaRPr lang="en-US" altLang="zh-CN" sz="1800"/>
          </a:p>
          <a:p>
            <a:pPr lvl="1"/>
            <a:r>
              <a:rPr lang="en-US" altLang="zh-CN" sz="1800"/>
              <a:t>Search function</a:t>
            </a:r>
            <a:endParaRPr lang="en-US" altLang="zh-CN" sz="1800"/>
          </a:p>
          <a:p>
            <a:pPr lvl="1"/>
            <a:r>
              <a:rPr lang="en-US" altLang="zh-CN" sz="1800"/>
              <a:t>Analytics</a:t>
            </a:r>
            <a:endParaRPr lang="en-US" altLang="zh-CN" sz="1800"/>
          </a:p>
          <a:p>
            <a:pPr lvl="1"/>
            <a:r>
              <a:rPr lang="en-US" altLang="zh-CN" sz="1800"/>
              <a:t>Broken links</a:t>
            </a:r>
            <a:endParaRPr lang="en-US" altLang="zh-CN" sz="1800"/>
          </a:p>
          <a:p>
            <a:pPr lvl="2"/>
            <a:r>
              <a:rPr lang="en-US" altLang="zh-CN" sz="1600"/>
              <a:t>www.deadlinkchecker.com</a:t>
            </a:r>
            <a:endParaRPr lang="en-US" altLang="zh-CN" sz="1600"/>
          </a:p>
          <a:p>
            <a:pPr lvl="1"/>
            <a:r>
              <a:rPr lang="en-US" altLang="zh-CN" sz="1800"/>
              <a:t>Security</a:t>
            </a:r>
            <a:endParaRPr lang="en-US" altLang="zh-CN" sz="1800"/>
          </a:p>
          <a:p>
            <a:pPr lvl="2"/>
            <a:r>
              <a:rPr lang="en-US" altLang="zh-CN" sz="1600"/>
              <a:t>siteguarding</a:t>
            </a:r>
            <a:endParaRPr lang="en-US" altLang="zh-CN" sz="1600"/>
          </a:p>
          <a:p>
            <a:pPr lvl="2"/>
            <a:r>
              <a:rPr lang="en-US" altLang="zh-CN" sz="1600"/>
              <a:t>Acunetix</a:t>
            </a:r>
            <a:endParaRPr lang="en-US" altLang="zh-CN" sz="1600"/>
          </a:p>
          <a:p>
            <a:pPr lvl="1"/>
            <a:r>
              <a:rPr lang="en-US" altLang="zh-CN" sz="1600"/>
              <a:t>Contact info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Backend API Testing Using Curl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47725" y="1468755"/>
          <a:ext cx="10777855" cy="4491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650"/>
                <a:gridCol w="4418330"/>
                <a:gridCol w="4206875"/>
              </a:tblGrid>
              <a:tr h="458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Option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Meaning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Notes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verbose output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Output response headers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Fetch the HTTP header only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-H '...'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GET with provided header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-H “Content-Type: application/json”</a:t>
                      </a:r>
                      <a:endParaRPr lang="en-US" altLang="zh-CN"/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-X POST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-d '{'a': 'val', ...}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POST additional data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-F name=content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Post form data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content: @filename to post file content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-r (--range) {start}-{end}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Download byte range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--range 0-99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Server for Development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http-server</a:t>
            </a:r>
            <a:endParaRPr lang="en-US" altLang="zh-CN"/>
          </a:p>
          <a:p>
            <a:pPr lvl="1"/>
            <a:r>
              <a:rPr lang="en-US" altLang="zh-CN"/>
              <a:t>npm install http-server -g</a:t>
            </a:r>
            <a:endParaRPr lang="en-US" altLang="zh-CN"/>
          </a:p>
          <a:p>
            <a:pPr lvl="1"/>
            <a:r>
              <a:rPr lang="en-US" altLang="zh-CN"/>
              <a:t>http-server {path} {options}</a:t>
            </a:r>
            <a:endParaRPr lang="en-US" altLang="zh-CN"/>
          </a:p>
          <a:p>
            <a:pPr lvl="2"/>
            <a:r>
              <a:rPr lang="en-US" altLang="zh-CN"/>
              <a:t>-p: port to use</a:t>
            </a:r>
            <a:endParaRPr lang="en-US" altLang="zh-CN"/>
          </a:p>
          <a:p>
            <a:pPr lvl="2"/>
            <a:r>
              <a:rPr lang="en-US" altLang="zh-CN"/>
              <a:t>-a: address to use</a:t>
            </a:r>
            <a:endParaRPr lang="en-US" altLang="zh-CN"/>
          </a:p>
          <a:p>
            <a:pPr lvl="2"/>
            <a:r>
              <a:rPr lang="en-US" altLang="zh-CN"/>
              <a:t>-d: show directory listings</a:t>
            </a:r>
            <a:endParaRPr lang="en-US" altLang="zh-CN"/>
          </a:p>
          <a:p>
            <a:pPr lvl="2"/>
            <a:r>
              <a:rPr lang="en-US" altLang="zh-CN"/>
              <a:t>-i: display autoIndex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 - 1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限制宽高且等比缩放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44855" y="3702685"/>
            <a:ext cx="2803525" cy="2138680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</a:rPr>
              <a:t>img {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max-width:64px;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max-height:64px;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width:auto;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height:auto;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}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 r:link="rId3"/>
              </a:ext>
            </a:extLst>
          </a:blip>
          <a:stretch>
            <a:fillRect/>
          </a:stretch>
        </p:blipFill>
        <p:spPr>
          <a:xfrm>
            <a:off x="7160260" y="914400"/>
            <a:ext cx="4634230" cy="5502910"/>
          </a:xfrm>
          <a:prstGeom prst="rect">
            <a:avLst/>
          </a:prstGeom>
          <a:noFill/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 - 2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Units</a:t>
            </a:r>
            <a:endParaRPr lang="en-US" altLang="zh-CN"/>
          </a:p>
          <a:p>
            <a:pPr lvl="1"/>
            <a:r>
              <a:rPr lang="en-US" altLang="zh-CN"/>
              <a:t>rem	font size of root element (&lt;html&gt;)</a:t>
            </a:r>
            <a:endParaRPr lang="en-US" altLang="zh-CN"/>
          </a:p>
          <a:p>
            <a:pPr lvl="1"/>
            <a:r>
              <a:rPr lang="en-US" altLang="zh-CN"/>
              <a:t>vh	1/100 of the height of the viewport</a:t>
            </a:r>
            <a:endParaRPr lang="en-US" altLang="zh-CN"/>
          </a:p>
          <a:p>
            <a:pPr lvl="1"/>
            <a:r>
              <a:rPr lang="en-US" altLang="zh-CN"/>
              <a:t>vw	1/100 of the width of the viewport</a:t>
            </a:r>
            <a:endParaRPr lang="en-US" altLang="zh-CN"/>
          </a:p>
          <a:p>
            <a:pPr lvl="1"/>
            <a:r>
              <a:rPr lang="en-US" altLang="zh-CN"/>
              <a:t>vmin	min(vh, vw)</a:t>
            </a:r>
            <a:endParaRPr lang="en-US" altLang="zh-CN"/>
          </a:p>
          <a:p>
            <a:pPr lvl="1"/>
            <a:r>
              <a:rPr lang="en-US" altLang="zh-CN"/>
              <a:t>vmax	max(vh, vw)</a:t>
            </a:r>
            <a:endParaRPr lang="en-US" altLang="zh-CN"/>
          </a:p>
          <a:p>
            <a:pPr lvl="1"/>
            <a:r>
              <a:rPr lang="en-US" altLang="zh-CN"/>
              <a:t>em	width of ‘M’ of the font size of current element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Resolution Adaptation Test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Website</a:t>
            </a:r>
            <a:endParaRPr lang="en-US" altLang="zh-CN"/>
          </a:p>
          <a:p>
            <a:pPr lvl="1"/>
            <a:r>
              <a:rPr lang="en-US" altLang="zh-CN"/>
              <a:t>http://whatismyscreenresolution.net/</a:t>
            </a:r>
            <a:endParaRPr lang="en-US" altLang="zh-CN"/>
          </a:p>
          <a:p>
            <a:pPr lvl="1"/>
            <a:r>
              <a:rPr lang="en-US" altLang="zh-CN"/>
              <a:t>http://www.responsinator.com/</a:t>
            </a:r>
            <a:endParaRPr lang="en-US" altLang="zh-CN"/>
          </a:p>
          <a:p>
            <a:pPr lvl="1"/>
            <a:r>
              <a:rPr lang="en-US" altLang="zh-CN"/>
              <a:t>http://testsize.com/</a:t>
            </a:r>
            <a:endParaRPr lang="en-US" altLang="zh-CN"/>
          </a:p>
          <a:p>
            <a:pPr lvl="0"/>
            <a:r>
              <a:rPr lang="en-US" altLang="zh-CN"/>
              <a:t>Tools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UNIT_TABLE_BEAUTIFY" val="smartTable{1e735b3f-35b7-4e21-9007-a310f3ead156}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3825</Words>
  <Application>WPS 演示</Application>
  <PresentationFormat>宽屏</PresentationFormat>
  <Paragraphs>225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Web Geneal Notes</vt:lpstr>
      <vt:lpstr>HTTP Status Code</vt:lpstr>
      <vt:lpstr>Common Errors</vt:lpstr>
      <vt:lpstr>Website Check List</vt:lpstr>
      <vt:lpstr>Backend API Testing Using Curl</vt:lpstr>
      <vt:lpstr>Web Server for Development</vt:lpstr>
      <vt:lpstr>CSS</vt:lpstr>
      <vt:lpstr>PowerPoint 演示文稿</vt:lpstr>
      <vt:lpstr>Resolution Adaptation Test</vt:lpstr>
      <vt:lpstr>Browser Compatibility Test</vt:lpstr>
      <vt:lpstr>Favicon</vt:lpstr>
      <vt:lpstr>SSH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85</cp:revision>
  <dcterms:created xsi:type="dcterms:W3CDTF">2019-06-19T02:08:00Z</dcterms:created>
  <dcterms:modified xsi:type="dcterms:W3CDTF">2021-07-29T12:33:42Z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56402738130D44D5B0EF0648A1F64D7D</vt:lpwstr>
  </property>
</Properties>
</file>