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Linux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lstStyle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4/28/2020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libglu1-mesa-dev freeglut3-dev mesa-common-dev</a:t>
            </a:r>
            <a:endParaRPr lang="en-US" altLang="zh-CN"/>
          </a:p>
          <a:p>
            <a:r>
              <a:rPr lang="en-US" altLang="zh-CN"/>
              <a:t>glxinfo |grep opengl -i</a:t>
            </a:r>
            <a:endParaRPr lang="en-US" altLang="zh-CN"/>
          </a:p>
          <a:p>
            <a:r>
              <a:rPr lang="en-US" altLang="zh-CN"/>
              <a:t>glxgears</a:t>
            </a:r>
            <a:endParaRPr lang="en-US" altLang="zh-CN"/>
          </a:p>
          <a:p>
            <a:r>
              <a:rPr lang="en-US" altLang="zh-CN"/>
              <a:t>Headless</a:t>
            </a:r>
            <a:endParaRPr lang="en-US" altLang="zh-CN"/>
          </a:p>
          <a:p>
            <a:pPr lvl="1"/>
            <a:r>
              <a:rPr lang="en-US" altLang="zh-CN"/>
              <a:t>Xvfb :5 -screen 0 800x600x24 &amp;</a:t>
            </a:r>
            <a:endParaRPr lang="en-US" altLang="zh-CN"/>
          </a:p>
          <a:p>
            <a:pPr lvl="1"/>
            <a:r>
              <a:rPr lang="en-US" altLang="zh-CN"/>
              <a:t>export DISPLAY=:5</a:t>
            </a:r>
            <a:endParaRPr lang="en-US" altLang="zh-CN"/>
          </a:p>
          <a:p>
            <a:pPr lvl="1"/>
            <a:r>
              <a:rPr lang="en-US" altLang="zh-CN"/>
              <a:t>glxgears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1368425"/>
          <a:ext cx="10515600" cy="418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750"/>
                <a:gridCol w="3817620"/>
                <a:gridCol w="2475230"/>
              </a:tblGrid>
              <a:tr h="739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484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fetch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Fetch updates from server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39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git branch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List branches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38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checkout {master/branch_name}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Switch to a branch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39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checkout -b {new_branch_name}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Create a new branch and switch to it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39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merge {branch_name}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Merge a branch to master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- Input Parameters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33425" y="1050290"/>
          <a:ext cx="10906125" cy="609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85"/>
                <a:gridCol w="3328035"/>
                <a:gridCol w="594550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$1 $2 $3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1st, 2nd, 3rd parameters when run the script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$@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array of all input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all parameter as one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number of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62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makereport -u jsmith -p notebooks -d 10-20-2011 -f pdf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while getopts u:d:p:f: option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case "${option}"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in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u) USER=${OPTARG};;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d) DATE=${OPTARG};;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p) PRODUCT=${OPTARG};;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f) FORMAT=${OPTARG};;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esac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done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String Operations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0725" y="1404620"/>
          <a:ext cx="10984230" cy="458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4769485"/>
                <a:gridCol w="466534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${#var}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length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${var:</a:t>
                      </a:r>
                      <a:r>
                        <a:rPr lang="en-US" altLang="zh-CN" i="1"/>
                        <a:t>1</a:t>
                      </a:r>
                      <a:r>
                        <a:rPr lang="en-US" altLang="zh-CN"/>
                        <a:t>:</a:t>
                      </a:r>
                      <a:r>
                        <a:rPr lang="en-US" altLang="zh-CN" i="1"/>
                        <a:t>7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substring from start with len chars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${var#</a:t>
                      </a:r>
                      <a:r>
                        <a:rPr lang="en-US" altLang="zh-CN" i="1"/>
                        <a:t>*/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 the shortest 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“*/”: example match RE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shortest 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${var##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${var/</a:t>
                      </a:r>
                      <a:r>
                        <a:rPr lang="en-US" altLang="zh-CN" i="1"/>
                        <a:t>a*b</a:t>
                      </a:r>
                      <a:r>
                        <a:rPr lang="en-US" altLang="zh-CN"/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“a*b” in string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${var//</a:t>
                      </a:r>
                      <a:r>
                        <a:rPr lang="en-US" altLang="zh-CN" sz="1800" i="1">
                          <a:sym typeface="+mn-ea"/>
                        </a:rPr>
                        <a:t>a*b</a:t>
                      </a:r>
                      <a:r>
                        <a:rPr lang="en-US" altLang="zh-CN" sz="1800">
                          <a:sym typeface="+mn-ea"/>
                        </a:rPr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“a*b” matches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${var^^}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uppercase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${var,,}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lowercase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Statements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64565" y="1264285"/>
            <a:ext cx="3247390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fi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2305" y="1277620"/>
            <a:ext cx="324739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case EXPRESSION in</a:t>
            </a:r>
            <a:endParaRPr lang="zh-CN" altLang="en-US"/>
          </a:p>
          <a:p>
            <a:r>
              <a:rPr lang="zh-CN" altLang="en-US"/>
              <a:t>    CASE1)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CASEN)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esac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456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for i in "${arr[@]}"</a:t>
            </a:r>
            <a:endParaRPr lang="zh-CN" altLang="en-US"/>
          </a:p>
          <a:p>
            <a:r>
              <a:rPr lang="zh-CN" altLang="en-US"/>
              <a:t>    do</a:t>
            </a:r>
            <a:endParaRPr lang="zh-CN" altLang="en-US"/>
          </a:p>
          <a:p>
            <a:r>
              <a:rPr lang="zh-CN" altLang="en-US"/>
              <a:t>        echo $i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7230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72305" y="5419725"/>
            <a:ext cx="36645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</a:t>
            </a:r>
            <a:r>
              <a:rPr lang="en-US" altLang="zh-CN"/>
              <a:t>cond1 &amp;&amp; cond2 </a:t>
            </a:r>
            <a:r>
              <a:rPr lang="zh-CN" altLang="en-US"/>
              <a:t>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5337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until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 Encoding/Decoding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base64 {input_filename} &gt; {output_filename}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base64 -d {input_filename} &gt; {output_filename}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Info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cat /proc/cpuinfo</a:t>
            </a:r>
            <a:endParaRPr lang="en-US" altLang="zh-CN"/>
          </a:p>
          <a:p>
            <a:r>
              <a:rPr lang="en-US" altLang="zh-CN"/>
              <a:t>cat /etc/lsb-release</a:t>
            </a:r>
            <a:endParaRPr lang="en-US" altLang="zh-CN"/>
          </a:p>
          <a:p>
            <a:r>
              <a:rPr lang="en-US" altLang="zh-CN"/>
              <a:t>cat /etc/centos-release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/etc/sudoers</a:t>
            </a:r>
            <a:endParaRPr lang="en-US" altLang="zh-CN"/>
          </a:p>
          <a:p>
            <a:r>
              <a:rPr lang="en-US" altLang="zh-CN"/>
              <a:t>Delete files older than 7 days</a:t>
            </a:r>
            <a:endParaRPr lang="en-US" altLang="zh-CN"/>
          </a:p>
          <a:p>
            <a:pPr lvl="1"/>
            <a:r>
              <a:rPr lang="en-US" altLang="zh-CN"/>
              <a:t>find /path/to/files* -mtime +7 -exec rm {} \;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Swap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Check swap enabled or not</a:t>
            </a:r>
            <a:endParaRPr lang="en-US" altLang="zh-CN"/>
          </a:p>
          <a:p>
            <a:pPr lvl="1"/>
            <a:r>
              <a:rPr lang="en-US" altLang="zh-CN"/>
              <a:t>sudo swapon -s</a:t>
            </a:r>
            <a:endParaRPr lang="en-US" altLang="zh-CN"/>
          </a:p>
          <a:p>
            <a:pPr lvl="0"/>
            <a:r>
              <a:rPr lang="en-US" altLang="zh-CN"/>
              <a:t>Create swap manually</a:t>
            </a:r>
            <a:endParaRPr lang="en-US" altLang="zh-CN"/>
          </a:p>
          <a:p>
            <a:pPr lvl="1"/>
            <a:r>
              <a:rPr lang="en-US" altLang="zh-CN"/>
              <a:t>Create swap file</a:t>
            </a:r>
            <a:endParaRPr lang="en-US" altLang="zh-CN"/>
          </a:p>
          <a:p>
            <a:pPr lvl="2"/>
            <a:r>
              <a:rPr lang="en-US" altLang="zh-CN"/>
              <a:t>swap_size = 2 * mem_size</a:t>
            </a:r>
            <a:endParaRPr lang="en-US" altLang="zh-CN"/>
          </a:p>
          <a:p>
            <a:pPr lvl="2"/>
            <a:r>
              <a:rPr lang="en-US" altLang="zh-CN"/>
              <a:t>sudo fallocate -l 4G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1"/>
            <a:r>
              <a:rPr lang="en-US" altLang="zh-CN"/>
              <a:t>Make it swap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1"/>
            <a:r>
              <a:rPr lang="en-US" altLang="zh-CN"/>
              <a:t>Enable swap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0"/>
            <a:r>
              <a:rPr lang="en-US" altLang="zh-CN"/>
              <a:t>Setup swap perment</a:t>
            </a:r>
            <a:endParaRPr lang="en-US" altLang="zh-CN"/>
          </a:p>
          <a:p>
            <a:pPr lvl="1"/>
            <a:r>
              <a:rPr lang="en-US" altLang="zh-CN"/>
              <a:t>/etc/fstab</a:t>
            </a:r>
            <a:endParaRPr lang="en-US" altLang="zh-CN"/>
          </a:p>
          <a:p>
            <a:pPr lvl="2"/>
            <a:r>
              <a:rPr lang="en-US" altLang="zh-CN"/>
              <a:t>/swapfile none swap sw 0 0</a:t>
            </a:r>
            <a:endParaRPr lang="en-US" altLang="zh-CN"/>
          </a:p>
          <a:p>
            <a:pPr lvl="1"/>
            <a:r>
              <a:rPr lang="en-US" altLang="zh-CN"/>
              <a:t>/etc/sysctl.conf</a:t>
            </a:r>
            <a:endParaRPr lang="en-US" altLang="zh-CN"/>
          </a:p>
          <a:p>
            <a:pPr lvl="2"/>
            <a:r>
              <a:rPr lang="en-US" altLang="zh-CN"/>
              <a:t>vm.swapiness=10</a:t>
            </a:r>
            <a:endParaRPr lang="en-US" altLang="zh-CN"/>
          </a:p>
          <a:p>
            <a:pPr lvl="1"/>
            <a:r>
              <a:rPr lang="en-US" altLang="zh-CN"/>
              <a:t>sudo sysctl -p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apt-cache search pkg-name-part</a:t>
            </a:r>
            <a:endParaRPr lang="en-US" altLang="zh-CN"/>
          </a:p>
          <a:p>
            <a:r>
              <a:rPr lang="en-US" altLang="zh-CN"/>
              <a:t>dpkg -l	// List installed packages</a:t>
            </a:r>
            <a:endParaRPr lang="en-US" altLang="zh-CN"/>
          </a:p>
          <a:p>
            <a:r>
              <a:rPr lang="en-US" altLang="zh-CN"/>
              <a:t>/etc/apt/sources.list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69060" y="2567940"/>
            <a:ext cx="9256395" cy="39693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deb http://mirrors.aliyun.com/ubuntu/ xenial main restricted universe multiverse</a:t>
            </a:r>
            <a:endParaRPr lang="zh-CN" altLang="en-US"/>
          </a:p>
          <a:p>
            <a:r>
              <a:rPr lang="zh-CN" altLang="en-US"/>
              <a:t>deb http://mirrors.aliyun.com/ubuntu/ xenial-security main restricted universe multiverse</a:t>
            </a:r>
            <a:endParaRPr lang="zh-CN" altLang="en-US"/>
          </a:p>
          <a:p>
            <a:r>
              <a:rPr lang="zh-CN" altLang="en-US"/>
              <a:t>deb http://mirrors.aliyun.com/ubuntu/ xenial-updates main restricted universe multiverse</a:t>
            </a:r>
            <a:endParaRPr lang="zh-CN" altLang="en-US"/>
          </a:p>
          <a:p>
            <a:r>
              <a:rPr lang="zh-CN" altLang="en-US"/>
              <a:t>deb http://mirrors.aliyun.com/ubuntu/ xenial-proposed main restricted universe multiverse</a:t>
            </a:r>
            <a:endParaRPr lang="zh-CN" altLang="en-US"/>
          </a:p>
          <a:p>
            <a:r>
              <a:rPr lang="zh-CN" altLang="en-US"/>
              <a:t>deb http://mirrors.aliyun.com/ubuntu/ xenial-backports main restricted universe multiverse</a:t>
            </a:r>
            <a:endParaRPr lang="zh-CN" altLang="en-US"/>
          </a:p>
          <a:p>
            <a:r>
              <a:rPr lang="zh-CN" altLang="en-US"/>
              <a:t>deb-src http://mirrors.aliyun.com/ubuntu/ xenial main restricted universe multiverse</a:t>
            </a:r>
            <a:endParaRPr lang="zh-CN" altLang="en-US"/>
          </a:p>
          <a:p>
            <a:r>
              <a:rPr lang="zh-CN" altLang="en-US"/>
              <a:t>deb-src http://mirrors.aliyun.com/ubuntu/ xenial-security main restricted universe multiverse</a:t>
            </a:r>
            <a:endParaRPr lang="zh-CN" altLang="en-US"/>
          </a:p>
          <a:p>
            <a:r>
              <a:rPr lang="zh-CN" altLang="en-US"/>
              <a:t>deb-src http://mirrors.aliyun.com/ubuntu/ xenial-updates main restricted universe multiverse</a:t>
            </a:r>
            <a:endParaRPr lang="zh-CN" altLang="en-US"/>
          </a:p>
          <a:p>
            <a:r>
              <a:rPr lang="zh-CN" altLang="en-US"/>
              <a:t>deb-src http://mirrors.aliyun.com/ubuntu/ xenial-proposed main restricted universe multiverse</a:t>
            </a:r>
            <a:endParaRPr lang="zh-CN" altLang="en-US"/>
          </a:p>
          <a:p>
            <a:r>
              <a:rPr lang="zh-CN" altLang="en-US"/>
              <a:t>deb-src http://mirrors.aliyun.com/ubuntu/ xenial-backports main restricted universe multiverse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UNIT_TABLE_BEAUTIFY" val="smartTable{c84166d6-b92f-4771-9f73-5aa7e5d6f67b}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TABLE_BEAUTIFY" val="smartTable{1c9fd758-9712-4dea-bfb8-56780a6bfae1}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48e3528c-8aea-40e3-bee9-4782602d0bb5}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3488</Words>
  <Application>WPS 演示</Application>
  <PresentationFormat>宽屏</PresentationFormat>
  <Paragraphs>223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Linux Notes</vt:lpstr>
      <vt:lpstr>Bash - Input Parameters</vt:lpstr>
      <vt:lpstr>Bash - String Operations</vt:lpstr>
      <vt:lpstr>Bash - Statements</vt:lpstr>
      <vt:lpstr>Base64 Encoding/Decoding</vt:lpstr>
      <vt:lpstr>System Info</vt:lpstr>
      <vt:lpstr>Admin</vt:lpstr>
      <vt:lpstr>Swap</vt:lpstr>
      <vt:lpstr>Apt</vt:lpstr>
      <vt:lpstr>3D Support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108</cp:revision>
  <dcterms:created xsi:type="dcterms:W3CDTF">2019-06-19T02:08:00Z</dcterms:created>
  <dcterms:modified xsi:type="dcterms:W3CDTF">2020-05-09T00:42:10Z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