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8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49875"/>
            <a:ext cx="9144000" cy="732790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400" smtClean="0"/>
              <a:t>Sparks Lu</a:t>
            </a:r>
            <a:endParaRPr lang="en-US" altLang="zh-CN" sz="14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400" smtClean="0"/>
              <a:t>Last updated: 5/2/2020</a:t>
            </a:r>
            <a:endParaRPr lang="en-US" altLang="zh-CN" sz="14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https://github.com/QMonkey/wsl-tutorial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nvidia-384</a:t>
            </a:r>
            <a:endParaRPr lang="en-US" altLang="zh-CN"/>
          </a:p>
          <a:p>
            <a:r>
              <a:rPr lang="en-US" altLang="zh-CN"/>
              <a:t>glxinfo | grep “OpenGL”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演示</Application>
  <PresentationFormat>宽屏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WSL Notes</vt:lpstr>
      <vt:lpstr>PowerPoint 演示文稿</vt:lpstr>
      <vt:lpstr>Install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38</cp:revision>
  <dcterms:created xsi:type="dcterms:W3CDTF">2019-06-19T02:08:00Z</dcterms:created>
  <dcterms:modified xsi:type="dcterms:W3CDTF">2020-05-02T02:15:11Z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