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3"/>
    <p:sldId id="508" r:id="rId4"/>
    <p:sldId id="258" r:id="rId5"/>
    <p:sldId id="301" r:id="rId6"/>
    <p:sldId id="396" r:id="rId7"/>
    <p:sldId id="453" r:id="rId8"/>
    <p:sldId id="422" r:id="rId9"/>
    <p:sldId id="481" r:id="rId10"/>
    <p:sldId id="371" r:id="rId11"/>
    <p:sldId id="259" r:id="rId12"/>
    <p:sldId id="545" r:id="rId13"/>
    <p:sldId id="662" r:id="rId14"/>
    <p:sldId id="287" r:id="rId15"/>
    <p:sldId id="276" r:id="rId16"/>
    <p:sldId id="333" r:id="rId17"/>
    <p:sldId id="334" r:id="rId18"/>
    <p:sldId id="275" r:id="rId19"/>
    <p:sldId id="260" r:id="rId20"/>
    <p:sldId id="353" r:id="rId21"/>
    <p:sldId id="354" r:id="rId22"/>
    <p:sldId id="352" r:id="rId23"/>
    <p:sldId id="585" r:id="rId24"/>
    <p:sldId id="637" r:id="rId25"/>
    <p:sldId id="704" r:id="rId26"/>
    <p:sldId id="613" r:id="rId27"/>
    <p:sldId id="509" r:id="rId28"/>
    <p:sldId id="266" r:id="rId29"/>
    <p:sldId id="261" r:id="rId30"/>
    <p:sldId id="273" r:id="rId31"/>
    <p:sldId id="262" r:id="rId32"/>
    <p:sldId id="284" r:id="rId33"/>
    <p:sldId id="263" r:id="rId34"/>
    <p:sldId id="324" r:id="rId35"/>
    <p:sldId id="285" r:id="rId36"/>
    <p:sldId id="286" r:id="rId37"/>
    <p:sldId id="347" r:id="rId38"/>
    <p:sldId id="448" r:id="rId39"/>
    <p:sldId id="349" r:id="rId40"/>
    <p:sldId id="332" r:id="rId41"/>
    <p:sldId id="369" r:id="rId42"/>
    <p:sldId id="574" r:id="rId43"/>
    <p:sldId id="575" r:id="rId44"/>
    <p:sldId id="580" r:id="rId45"/>
    <p:sldId id="608" r:id="rId46"/>
    <p:sldId id="698" r:id="rId47"/>
    <p:sldId id="730" r:id="rId48"/>
    <p:sldId id="510" r:id="rId49"/>
    <p:sldId id="351" r:id="rId50"/>
    <p:sldId id="511" r:id="rId51"/>
    <p:sldId id="512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11/24/2019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Built-in type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bool, bytearray, bytes, complex, dict, float, frozenset, int, list, set (unique), slice, str, tuple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repr()	// Convert into string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eval()	// Parser data from string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Pass-by-object-reference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Assignment: binding a name with an object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String, Bytes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 to bytes</a:t>
            </a:r>
            <a:endParaRPr lang="en-US" altLang="zh-CN"/>
          </a:p>
          <a:p>
            <a:pPr lvl="1"/>
            <a:r>
              <a:rPr lang="en-US" altLang="zh-CN"/>
              <a:t>str.encode(sz)</a:t>
            </a:r>
            <a:endParaRPr lang="en-US" altLang="zh-CN"/>
          </a:p>
          <a:p>
            <a:pPr lvl="0"/>
            <a:r>
              <a:rPr lang="en-US" altLang="zh-CN"/>
              <a:t>Bytes to string</a:t>
            </a:r>
            <a:endParaRPr lang="en-US" altLang="zh-CN"/>
          </a:p>
          <a:p>
            <a:pPr lvl="1"/>
            <a:r>
              <a:rPr lang="en-US" altLang="zh-CN"/>
              <a:t>sz = bytes.decode()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</a:t>
            </a:r>
            <a:endParaRPr lang="en-US" altLang="zh-CN"/>
          </a:p>
          <a:p>
            <a:pPr lvl="1"/>
            <a:r>
              <a:rPr lang="en-US" altLang="zh-CN"/>
              <a:t>@property</a:t>
            </a:r>
            <a:endParaRPr lang="en-US" altLang="zh-CN"/>
          </a:p>
          <a:p>
            <a:pPr lvl="1"/>
            <a:r>
              <a:rPr lang="en-US" altLang="zh-CN"/>
              <a:t>def prop(self):</a:t>
            </a:r>
            <a:endParaRPr lang="en-US" altLang="zh-CN"/>
          </a:p>
          <a:p>
            <a:pPr lvl="0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@{prop}.setter</a:t>
            </a:r>
            <a:endParaRPr lang="en-US" altLang="zh-CN"/>
          </a:p>
          <a:p>
            <a:pPr lvl="1"/>
            <a:r>
              <a:rPr lang="en-US" altLang="zh-CN"/>
              <a:t>def prop(self, value):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from datetime import date, time, datetime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time.gmtime(), time.localtime(), time.asctime(), time.strftime('%Y-%M-%d-%H:%M:%S')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800"/>
              <a:t>today = date.today(), today.day today.month today.year today.weekday	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dt = datetime.now(), dt.date(), dt.time(), dt.year, dt.month, dt.day, dt.hour, dt.minute, dt.second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5">
                <a:sym typeface="+mn-ea"/>
              </a:rPr>
              <a:t>datetime.datetime.now().strftime('...')</a:t>
            </a:r>
            <a:endParaRPr lang="en-US" altLang="zh-CN" sz="179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0">
                <a:sym typeface="+mn-ea"/>
              </a:rPr>
              <a:t>datetime.strptime(sz, '%Y%m%d%H%M%S')</a:t>
            </a:r>
            <a:endParaRPr lang="en-US" altLang="zh-CN" sz="1790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985">
                <a:sym typeface="+mn-ea"/>
              </a:rPr>
              <a:t>timedelta</a:t>
            </a:r>
            <a:endParaRPr lang="en-US" altLang="zh-CN" sz="198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85">
                <a:sym typeface="+mn-ea"/>
              </a:rPr>
              <a:t>dt1 = datetime.now() + timedelta(days=1, hours=1)</a:t>
            </a:r>
            <a:endParaRPr lang="en-US" altLang="zh-CN" sz="1985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Functools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partial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generate a new function with arguments already filled in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987665" y="4883785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thread.start_new_thread(func, args)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activeCount(), currentThread(), enumerate()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threading.Thread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run(), start(), join(), isAlive(), getName(), setName()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threading.Lock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acquire(), release()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Queue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get(), put(), qsize(), empty(), full()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6570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remove, copy, get size</a:t>
            </a:r>
            <a:endParaRPr lang="en-US" altLang="en-US"/>
          </a:p>
          <a:p>
            <a:pPr lvl="1"/>
            <a:r>
              <a:rPr lang="en-US" altLang="en-US"/>
              <a:t>import shutil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  <a:p>
            <a:pPr lvl="1"/>
            <a:r>
              <a:rPr lang="en-US" altLang="en-US"/>
              <a:t>os.remove(fn)</a:t>
            </a:r>
            <a:endParaRPr lang="en-US" altLang="en-US"/>
          </a:p>
          <a:p>
            <a:pPr lvl="1"/>
            <a:r>
              <a:rPr lang="en-US" altLang="en-US"/>
              <a:t>os.path.getsize(fn)</a:t>
            </a:r>
            <a:endParaRPr lang="en-US" altLang="en-US"/>
          </a:p>
          <a:p>
            <a:pPr lvl="1"/>
            <a:r>
              <a:rPr lang="en-US" altLang="en-US"/>
              <a:t>os.path.abspath(fn)</a:t>
            </a:r>
            <a:endParaRPr lang="en-US" altLang="en-US"/>
          </a:p>
          <a:p>
            <a:pPr lvl="1"/>
            <a:r>
              <a:rPr lang="en-US" altLang="en-US"/>
              <a:t>os.path.exists(fn)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file compare</a:t>
            </a:r>
            <a:endParaRPr lang="en-US" altLang="en-US"/>
          </a:p>
          <a:p>
            <a:pPr lvl="2"/>
            <a:r>
              <a:rPr lang="en-US" altLang="en-US"/>
              <a:t>import filecmp</a:t>
            </a:r>
            <a:endParaRPr lang="en-US" altLang="en-US"/>
          </a:p>
          <a:p>
            <a:pPr lvl="2"/>
            <a:r>
              <a:rPr lang="en-US" altLang="en-US"/>
              <a:t>filecmp.cmp(fn1, fn2)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import subprocess</a:t>
            </a:r>
            <a:endParaRPr lang="en-US" altLang="zh-CN"/>
          </a:p>
          <a:p>
            <a:pPr lvl="1"/>
            <a:r>
              <a:rPr lang="en-US" altLang="zh-CN"/>
              <a:t>subprocess.call([cmd], [param1], ...)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json</a:t>
            </a:r>
            <a:endParaRPr lang="en-US" altLang="zh-CN"/>
          </a:p>
          <a:p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1"/>
            <a:r>
              <a:rPr lang="en-US" altLang="zh-CN" sz="2000"/>
              <a:t>json.loads(str, encoding)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Serialize python object (list, dict) to json-format string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json.dumps(obj)</a:t>
            </a:r>
            <a:endParaRPr lang="en-US" altLang="zh-CN" sz="2000">
              <a:sym typeface="+mn-ea"/>
            </a:endParaRPr>
          </a:p>
          <a:p>
            <a:r>
              <a:rPr lang="en-US" altLang="zh-CN" sz="2400">
                <a:sym typeface="+mn-ea"/>
              </a:rPr>
              <a:t>Deserialize json file stream to python object (list, dict)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json.load(fp)</a:t>
            </a:r>
            <a:endParaRPr lang="en-US" altLang="zh-CN" sz="2400"/>
          </a:p>
          <a:p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1"/>
            <a:r>
              <a:rPr lang="en-US" altLang="zh-CN"/>
              <a:t>json.dump(obj, fp)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549140"/>
          </a:xfrm>
        </p:spPr>
        <p:txBody>
          <a:bodyPr/>
          <a:p>
            <a:r>
              <a:rPr lang="en-US" altLang="zh-CN"/>
              <a:t>Catch exception</a:t>
            </a:r>
            <a:endParaRPr lang="en-US" altLang="zh-CN"/>
          </a:p>
          <a:p>
            <a:pPr lvl="1"/>
            <a:r>
              <a:rPr lang="en-US" altLang="zh-CN" sz="2000"/>
              <a:t>try</a:t>
            </a:r>
            <a:endParaRPr lang="en-US" altLang="zh-CN" sz="2000"/>
          </a:p>
          <a:p>
            <a:pPr lvl="1"/>
            <a:r>
              <a:rPr lang="en-US" altLang="zh-CN" sz="2000"/>
              <a:t>except</a:t>
            </a:r>
            <a:endParaRPr lang="en-US" altLang="zh-CN" sz="2000"/>
          </a:p>
          <a:p>
            <a:pPr lvl="1"/>
            <a:r>
              <a:rPr lang="en-US" altLang="zh-CN" sz="2000"/>
              <a:t>finally</a:t>
            </a:r>
            <a:endParaRPr lang="en-US" altLang="zh-CN"/>
          </a:p>
          <a:p>
            <a:r>
              <a:rPr lang="en-US" altLang="zh-CN"/>
              <a:t>Raise exception</a:t>
            </a:r>
            <a:endParaRPr lang="en-US" altLang="zh-CN"/>
          </a:p>
          <a:p>
            <a:pPr lvl="1"/>
            <a:r>
              <a:rPr lang="en-US" altLang="zh-CN"/>
              <a:t>raise</a:t>
            </a:r>
            <a:endParaRPr lang="en-US" altLang="zh-CN"/>
          </a:p>
          <a:p>
            <a:pPr lvl="0"/>
            <a:r>
              <a:rPr lang="en-US" altLang="zh-CN"/>
              <a:t>Exception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41160" y="914400"/>
            <a:ext cx="41979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try:</a:t>
            </a:r>
            <a:endParaRPr lang="en-US" altLang="zh-CN"/>
          </a:p>
          <a:p>
            <a:r>
              <a:rPr lang="en-US" altLang="zh-CN"/>
              <a:t>	statements</a:t>
            </a:r>
            <a:endParaRPr lang="en-US" altLang="zh-CN"/>
          </a:p>
          <a:p>
            <a:r>
              <a:rPr lang="en-US" altLang="zh-CN"/>
              <a:t>except Exception as e:</a:t>
            </a:r>
            <a:endParaRPr lang="en-US" altLang="zh-CN"/>
          </a:p>
          <a:p>
            <a:r>
              <a:rPr lang="en-US" altLang="zh-CN"/>
              <a:t>	print(str(e))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536815" y="2437130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536815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StandardError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90220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SystemExit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002665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StopIteration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72100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ArithmeticError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5393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OverflowError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flipH="1">
            <a:off x="5821680" y="3115310"/>
            <a:ext cx="263461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8456295" y="3115310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>
            <a:off x="8456295" y="3115310"/>
            <a:ext cx="248983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 flipH="1">
            <a:off x="6291580" y="4106545"/>
            <a:ext cx="216471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 flipH="1">
            <a:off x="8273415" y="4106545"/>
            <a:ext cx="18288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37577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IOError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8456295" y="4106545"/>
            <a:ext cx="183896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Argparse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0905" cy="4549140"/>
          </a:xfrm>
        </p:spPr>
        <p:txBody>
          <a:bodyPr/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parser = argparse.ArgumentParser()</a:t>
            </a:r>
            <a:endParaRPr lang="en-US" altLang="zh-CN"/>
          </a:p>
          <a:p>
            <a:r>
              <a:rPr lang="en-US" altLang="zh-CN"/>
              <a:t>parser.add_argument('-v', type=int/str)</a:t>
            </a:r>
            <a:endParaRPr lang="en-US" altLang="zh-CN"/>
          </a:p>
          <a:p>
            <a:r>
              <a:rPr lang="en-US" altLang="zh-CN"/>
              <a:t>args = parser.parse_args()</a:t>
            </a:r>
            <a:endParaRPr lang="en-US" altLang="zh-CN"/>
          </a:p>
          <a:p>
            <a:r>
              <a:rPr lang="en-US" altLang="zh-CN"/>
              <a:t>print(args.echo)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sqlite3</a:t>
            </a:r>
            <a:endParaRPr lang="en-US" altLang="zh-CN"/>
          </a:p>
          <a:p>
            <a:r>
              <a:rPr lang="en-US" altLang="zh-CN"/>
              <a:t>conn = sqlite3.connect(fn_db)</a:t>
            </a:r>
            <a:endParaRPr lang="en-US" altLang="zh-CN"/>
          </a:p>
          <a:p>
            <a:r>
              <a:rPr lang="en-US" altLang="zh-CN"/>
              <a:t>cursor = conn.cursor()</a:t>
            </a:r>
            <a:endParaRPr lang="en-US" altLang="zh-CN"/>
          </a:p>
          <a:p>
            <a:r>
              <a:rPr lang="en-US" altLang="zh-CN"/>
              <a:t>q = 'select ...'</a:t>
            </a:r>
            <a:endParaRPr lang="en-US" altLang="zh-CN"/>
          </a:p>
          <a:p>
            <a:r>
              <a:rPr lang="en-US" altLang="zh-CN"/>
              <a:t>cursor.execute(q)</a:t>
            </a:r>
            <a:endParaRPr lang="en-US" altLang="zh-CN"/>
          </a:p>
          <a:p>
            <a:r>
              <a:rPr lang="en-US" altLang="zh-CN"/>
              <a:t>record = cursor.fetchall()</a:t>
            </a:r>
            <a:endParaRPr lang="en-US" altLang="zh-CN"/>
          </a:p>
          <a:p>
            <a:r>
              <a:rPr lang="en-US" altLang="zh-CN"/>
              <a:t>cursor.close()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22240" cy="5474335"/>
          </a:xfrm>
        </p:spPr>
        <p:txBody>
          <a:bodyPr>
            <a:normAutofit fontScale="80000"/>
          </a:bodyPr>
          <a:p>
            <a:r>
              <a:rPr lang="en-US" altLang="zh-CN"/>
              <a:t>Read input from keyboard</a:t>
            </a:r>
            <a:endParaRPr lang="en-US" altLang="zh-CN"/>
          </a:p>
          <a:p>
            <a:pPr lvl="1"/>
            <a:r>
              <a:rPr lang="en-US" altLang="zh-CN"/>
              <a:t>x = input('Enter a number: ')</a:t>
            </a:r>
            <a:endParaRPr lang="en-US" altLang="zh-CN"/>
          </a:p>
          <a:p>
            <a:pPr lvl="0"/>
            <a:r>
              <a:rPr lang="en-US" altLang="zh-CN"/>
              <a:t>File related</a:t>
            </a:r>
            <a:endParaRPr lang="en-US" altLang="zh-CN"/>
          </a:p>
          <a:p>
            <a:pPr lvl="1"/>
            <a:r>
              <a:rPr lang="en-US" altLang="zh-CN"/>
              <a:t>os.path.getsize(fn)</a:t>
            </a:r>
            <a:endParaRPr lang="en-US" altLang="zh-CN"/>
          </a:p>
          <a:p>
            <a:pPr lvl="1"/>
            <a:r>
              <a:rPr lang="en-US" altLang="zh-CN"/>
              <a:t>shutil.move(fn_src, fn_dst)</a:t>
            </a:r>
            <a:endParaRPr lang="en-US" altLang="zh-CN"/>
          </a:p>
          <a:p>
            <a:pPr lvl="1"/>
            <a:r>
              <a:rPr lang="en-US" altLang="zh-CN"/>
              <a:t>shutil.copyfile(fn_src, fn_dst)</a:t>
            </a:r>
            <a:endParaRPr lang="en-US" altLang="zh-CN"/>
          </a:p>
          <a:p>
            <a:pPr lvl="1"/>
            <a:r>
              <a:rPr lang="en-US" altLang="zh-CN"/>
              <a:t>os.remove(fn)</a:t>
            </a:r>
            <a:endParaRPr lang="en-US" altLang="zh-CN"/>
          </a:p>
          <a:p>
            <a:pPr lvl="1"/>
            <a:r>
              <a:rPr lang="en-US" altLang="zh-CN"/>
              <a:t>Get file size</a:t>
            </a:r>
            <a:endParaRPr lang="en-US" altLang="zh-CN"/>
          </a:p>
          <a:p>
            <a:pPr lvl="2"/>
            <a:r>
              <a:rPr lang="en-US" altLang="zh-CN"/>
              <a:t>fstat=os.stat(fn)  fstat.st_size</a:t>
            </a:r>
            <a:endParaRPr lang="en-US" altLang="zh-CN"/>
          </a:p>
          <a:p>
            <a:pPr lvl="2"/>
            <a:r>
              <a:rPr lang="en-US" altLang="zh-CN"/>
              <a:t>os.path.getsize(fn)</a:t>
            </a:r>
            <a:endParaRPr lang="en-US" altLang="zh-CN"/>
          </a:p>
          <a:p>
            <a:pPr lvl="0"/>
            <a:r>
              <a:rPr lang="en-US" altLang="zh-CN"/>
              <a:t>System info</a:t>
            </a:r>
            <a:endParaRPr lang="en-US" altLang="zh-CN"/>
          </a:p>
          <a:p>
            <a:pPr lvl="1"/>
            <a:r>
              <a:rPr lang="en-US" altLang="zh-CN"/>
              <a:t>multiprocessing.cpu_count()</a:t>
            </a:r>
            <a:endParaRPr lang="en-US" altLang="zh-CN"/>
          </a:p>
          <a:p>
            <a:pPr lvl="1"/>
            <a:r>
              <a:rPr lang="en-US" altLang="zh-CN"/>
              <a:t>pip install psutil</a:t>
            </a:r>
            <a:endParaRPr lang="en-US" altLang="zh-CN"/>
          </a:p>
          <a:p>
            <a:pPr lvl="2"/>
            <a:r>
              <a:rPr lang="en-US" altLang="zh-CN"/>
              <a:t>cpu_count(), cpu_percent()</a:t>
            </a:r>
            <a:endParaRPr lang="en-US" altLang="zh-CN"/>
          </a:p>
          <a:p>
            <a:pPr lvl="2"/>
            <a:r>
              <a:rPr lang="en-US" altLang="zh-CN"/>
              <a:t>virtual_memory() (total, available, percent, ...)</a:t>
            </a:r>
            <a:endParaRPr lang="en-US" altLang="zh-CN"/>
          </a:p>
          <a:p>
            <a:pPr lvl="0"/>
            <a:r>
              <a:rPr lang="en-US" altLang="zh-CN"/>
              <a:t>Garbage collection</a:t>
            </a:r>
            <a:endParaRPr lang="en-US" altLang="zh-CN"/>
          </a:p>
          <a:p>
            <a:pPr lvl="1"/>
            <a:r>
              <a:rPr lang="en-US" altLang="zh-CN"/>
              <a:t>gc.enable()		// time consuming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Temp file and folder</a:t>
            </a:r>
            <a:endParaRPr lang="en-US" altLang="zh-CN"/>
          </a:p>
          <a:p>
            <a:pPr lvl="1"/>
            <a:r>
              <a:rPr lang="en-US" altLang="zh-CN"/>
              <a:t>import tempfile</a:t>
            </a:r>
            <a:endParaRPr lang="en-US" altLang="zh-CN"/>
          </a:p>
          <a:p>
            <a:pPr lvl="1"/>
            <a:r>
              <a:rPr lang="en-US" altLang="zh-CN"/>
              <a:t>tempfile.gettempdir()</a:t>
            </a:r>
            <a:endParaRPr lang="en-US" altLang="zh-CN"/>
          </a:p>
          <a:p>
            <a:pPr lvl="1"/>
            <a:r>
              <a:rPr lang="en-US" altLang="zh-CN"/>
              <a:t>tempfile.TemporaryFile()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3100" cy="197104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https://2.python-requests.org/en/master/user/quickstart/#make-a-request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requests.code.ok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36080" y="914400"/>
            <a:ext cx="5139055" cy="4284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080" y="5405755"/>
            <a:ext cx="3079115" cy="148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application/json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text/xml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90" y="3368675"/>
            <a:ext cx="3240405" cy="26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get(url, params=payload, headers={'user-agent': 'aaa'}, cookies=cookies, timeout=sec)</a:t>
            </a:r>
            <a:endParaRPr lang="en-US" altLang="zh-CN"/>
          </a:p>
          <a:p>
            <a:pPr algn="l"/>
            <a:r>
              <a:rPr lang="en-US" altLang="zh-CN"/>
              <a:t>- post(url, data={'key', 'value'})</a:t>
            </a:r>
            <a:endParaRPr lang="en-US" altLang="zh-CN"/>
          </a:p>
          <a:p>
            <a:pPr algn="l"/>
            <a:r>
              <a:rPr lang="en-US" altLang="zh-CN"/>
              <a:t>- post(url, files={'file': ('fn', open('fn', 'rb'))})</a:t>
            </a:r>
            <a:endParaRPr lang="en-US" altLang="zh-CN"/>
          </a:p>
          <a:p>
            <a:pPr algn="l"/>
            <a:r>
              <a:rPr lang="en-US" altLang="zh-CN"/>
              <a:t>- put(url, data={'key', 'value'})</a:t>
            </a:r>
            <a:endParaRPr lang="en-US" altLang="zh-CN"/>
          </a:p>
          <a:p>
            <a:pPr algn="l"/>
            <a:r>
              <a:rPr lang="en-US" altLang="zh-CN"/>
              <a:t>- head(url)</a:t>
            </a:r>
            <a:endParaRPr lang="en-US" altLang="zh-CN"/>
          </a:p>
          <a:p>
            <a:pPr algn="l"/>
            <a:r>
              <a:rPr lang="en-US" altLang="zh-CN"/>
              <a:t>- options(url)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80510" y="3368040"/>
            <a:ext cx="2396490" cy="284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r.status_code</a:t>
            </a:r>
            <a:endParaRPr lang="en-US" altLang="zh-CN"/>
          </a:p>
          <a:p>
            <a:pPr algn="l"/>
            <a:r>
              <a:rPr lang="en-US" altLang="zh-CN"/>
              <a:t>- r.text</a:t>
            </a:r>
            <a:endParaRPr lang="en-US" altLang="zh-CN"/>
          </a:p>
          <a:p>
            <a:pPr algn="l"/>
            <a:r>
              <a:rPr lang="en-US" altLang="zh-CN"/>
              <a:t>- r.encoding</a:t>
            </a:r>
            <a:endParaRPr lang="en-US" altLang="zh-CN"/>
          </a:p>
          <a:p>
            <a:pPr algn="l"/>
            <a:r>
              <a:rPr lang="en-US" altLang="zh-CN"/>
              <a:t>- r.content</a:t>
            </a:r>
            <a:endParaRPr lang="en-US" altLang="zh-CN"/>
          </a:p>
          <a:p>
            <a:pPr algn="l"/>
            <a:r>
              <a:rPr lang="en-US" altLang="zh-CN"/>
              <a:t>- r.raw</a:t>
            </a:r>
            <a:endParaRPr lang="en-US" altLang="zh-CN"/>
          </a:p>
          <a:p>
            <a:pPr algn="l"/>
            <a:r>
              <a:rPr lang="en-US" altLang="zh-CN"/>
              <a:t>- r.headers</a:t>
            </a:r>
            <a:endParaRPr lang="en-US" altLang="zh-CN"/>
          </a:p>
          <a:p>
            <a:pPr algn="l"/>
            <a:r>
              <a:rPr lang="en-US" altLang="zh-CN"/>
              <a:t>- r.cookies</a:t>
            </a:r>
            <a:endParaRPr lang="en-US" altLang="zh-CN"/>
          </a:p>
          <a:p>
            <a:pPr algn="l"/>
            <a:r>
              <a:rPr lang="en-US" altLang="zh-CN"/>
              <a:t>- r.url</a:t>
            </a:r>
            <a:endParaRPr lang="en-US" altLang="zh-CN"/>
          </a:p>
          <a:p>
            <a:pPr algn="l"/>
            <a:r>
              <a:rPr lang="en-US" altLang="zh-CN"/>
              <a:t>- r.history</a:t>
            </a:r>
            <a:endParaRPr lang="en-US" altLang="zh-CN"/>
          </a:p>
          <a:p>
            <a:pPr algn="l"/>
            <a:r>
              <a:rPr lang="en-US" altLang="zh-CN"/>
              <a:t>- r.json()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>
            <a:normAutofit fontScale="90000"/>
          </a:bodyPr>
          <a:p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880">
                <a:sym typeface="+mn-ea"/>
              </a:rPr>
              <a:t>Element-wise array functions</a:t>
            </a:r>
            <a:endParaRPr lang="en-US" altLang="zh-CN" sz="288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np.isin(x, list)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np.where(cond, x, y)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 expression, error_argument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df.sum()/mean()/describe()/head()/drop_duplicates()/apply()/applymap()/astype()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cov(), drop('columnName'), dropna(axis=, subset=)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87945" y="1630680"/>
            <a:ext cx="3837305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cluster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771525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constants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71525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fftpack</a:t>
            </a:r>
            <a:endParaRPr lang="en-US" altLang="zh-CN" sz="2000"/>
          </a:p>
        </p:txBody>
      </p:sp>
      <p:sp>
        <p:nvSpPr>
          <p:cNvPr id="8" name="圆角矩形 7"/>
          <p:cNvSpPr/>
          <p:nvPr/>
        </p:nvSpPr>
        <p:spPr>
          <a:xfrm>
            <a:off x="342900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integrate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342900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interpolate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612267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io</a:t>
            </a:r>
            <a:endParaRPr lang="en-US" altLang="zh-CN" sz="2000"/>
          </a:p>
        </p:txBody>
      </p:sp>
      <p:sp>
        <p:nvSpPr>
          <p:cNvPr id="11" name="圆角矩形 10"/>
          <p:cNvSpPr/>
          <p:nvPr/>
        </p:nvSpPr>
        <p:spPr>
          <a:xfrm>
            <a:off x="881634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linalg</a:t>
            </a:r>
            <a:endParaRPr lang="en-US" altLang="zh-CN" sz="2000"/>
          </a:p>
          <a:p>
            <a:pPr algn="ctr"/>
            <a:r>
              <a:rPr lang="en-US" altLang="zh-CN" sz="2000"/>
              <a:t>(linear algebra)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612267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sparse</a:t>
            </a:r>
            <a:endParaRPr lang="en-US" altLang="zh-CN" sz="2000"/>
          </a:p>
        </p:txBody>
      </p:sp>
      <p:sp>
        <p:nvSpPr>
          <p:cNvPr id="13" name="圆角矩形 12"/>
          <p:cNvSpPr/>
          <p:nvPr/>
        </p:nvSpPr>
        <p:spPr>
          <a:xfrm>
            <a:off x="612267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odr</a:t>
            </a:r>
            <a:endParaRPr lang="en-US" altLang="zh-CN" sz="2000"/>
          </a:p>
          <a:p>
            <a:pPr algn="ctr"/>
            <a:r>
              <a:rPr lang="en-US" altLang="zh-CN" sz="2000"/>
              <a:t>(Orthogonal distance regression)</a:t>
            </a:r>
            <a:endParaRPr lang="en-US" altLang="zh-CN" sz="2000"/>
          </a:p>
        </p:txBody>
      </p:sp>
      <p:sp>
        <p:nvSpPr>
          <p:cNvPr id="14" name="圆角矩形 13"/>
          <p:cNvSpPr/>
          <p:nvPr/>
        </p:nvSpPr>
        <p:spPr>
          <a:xfrm>
            <a:off x="771525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optimize</a:t>
            </a:r>
            <a:endParaRPr lang="en-US" altLang="zh-CN" sz="2000"/>
          </a:p>
        </p:txBody>
      </p:sp>
      <p:sp>
        <p:nvSpPr>
          <p:cNvPr id="15" name="圆角矩形 14"/>
          <p:cNvSpPr/>
          <p:nvPr/>
        </p:nvSpPr>
        <p:spPr>
          <a:xfrm>
            <a:off x="342900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signal</a:t>
            </a:r>
            <a:endParaRPr lang="en-US" altLang="zh-CN" sz="2000"/>
          </a:p>
        </p:txBody>
      </p:sp>
      <p:sp>
        <p:nvSpPr>
          <p:cNvPr id="16" name="圆角矩形 15"/>
          <p:cNvSpPr/>
          <p:nvPr/>
        </p:nvSpPr>
        <p:spPr>
          <a:xfrm>
            <a:off x="612267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ndimage</a:t>
            </a:r>
            <a:endParaRPr lang="en-US" altLang="zh-CN" sz="2000"/>
          </a:p>
          <a:p>
            <a:pPr algn="ctr"/>
            <a:r>
              <a:rPr lang="en-US" altLang="zh-CN" sz="2000"/>
              <a:t>(n-dimension image)</a:t>
            </a:r>
            <a:endParaRPr lang="en-US" altLang="zh-CN" sz="2000"/>
          </a:p>
        </p:txBody>
      </p:sp>
      <p:sp>
        <p:nvSpPr>
          <p:cNvPr id="17" name="圆角矩形 16"/>
          <p:cNvSpPr/>
          <p:nvPr/>
        </p:nvSpPr>
        <p:spPr>
          <a:xfrm>
            <a:off x="881634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spatial</a:t>
            </a:r>
            <a:endParaRPr lang="en-US" altLang="zh-CN" sz="2000"/>
          </a:p>
        </p:txBody>
      </p:sp>
      <p:sp>
        <p:nvSpPr>
          <p:cNvPr id="18" name="圆角矩形 17"/>
          <p:cNvSpPr/>
          <p:nvPr/>
        </p:nvSpPr>
        <p:spPr>
          <a:xfrm>
            <a:off x="881634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special</a:t>
            </a:r>
            <a:endParaRPr lang="en-US" altLang="zh-CN" sz="2000"/>
          </a:p>
        </p:txBody>
      </p:sp>
      <p:sp>
        <p:nvSpPr>
          <p:cNvPr id="19" name="圆角矩形 18"/>
          <p:cNvSpPr/>
          <p:nvPr/>
        </p:nvSpPr>
        <p:spPr>
          <a:xfrm>
            <a:off x="881634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stats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153795" y="6069330"/>
            <a:ext cx="750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References: https://docs.scipy.org/doc/scipy/reference/tutorial/index.html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matplotlib.use('Agg')	# when no display</a:t>
            </a:r>
            <a:endParaRPr lang="en-US" altLang="zh-CN" sz="1600"/>
          </a:p>
          <a:p>
            <a:r>
              <a:rPr lang="en-US" altLang="zh-CN" sz="1600"/>
              <a:t>import matplotlib.pyplot as plt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plt.title(text), </a:t>
            </a:r>
            <a:r>
              <a:rPr lang="en-US" altLang="zh-CN" sz="1400">
                <a:sym typeface="+mn-ea"/>
              </a:rPr>
              <a:t>plt.xlabel(), plt.ylabel(), plt.xticks(), plt.yticks(), plt.legend()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plt.imshow(arr, cmap=plt.cm.gray), plt.imshow(img[..., ::-1])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plt.show()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plt.plot(), </a:t>
            </a:r>
            <a:r>
              <a:rPr lang="en-US" altLang="zh-CN" sz="1400">
                <a:sym typeface="+mn-ea"/>
              </a:rPr>
              <a:t>plt.subplot(), fig, ax = plt.subplots(), plt.clf()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plt.hist(), plt.pcolor(),plt.colorbar(), plt.scatter(x, y, color)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plt.axis('off')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plt.savefig('a.png')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plt.get_backend()</a:t>
            </a:r>
            <a:endParaRPr lang="en-US" altLang="zh-CN" sz="1400"/>
          </a:p>
          <a:p>
            <a:r>
              <a:rPr lang="en-US" altLang="zh-CN" sz="1600"/>
              <a:t>Figure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fig = plt.figure(figsize=(w,h))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 = fig.add_subplot()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ax.matshow(matrix)</a:t>
            </a:r>
            <a:endParaRPr lang="en-US" altLang="zh-CN" sz="14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/>
              <a:t>Unicode support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matplotlib.rcParams['font.family'] = 'SimHei'</a:t>
            </a:r>
            <a:endParaRPr lang="en-US" altLang="zh-CN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0"/>
            <a:r>
              <a:rPr lang="x-none" altLang="en-US"/>
              <a:t>Install</a:t>
            </a:r>
            <a:endParaRPr lang="x-none" altLang="en-US"/>
          </a:p>
          <a:p>
            <a:pPr lvl="1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1"/>
            <a:r>
              <a:rPr lang="x-none" altLang="en-US"/>
              <a:t>pip install av</a:t>
            </a:r>
            <a:endParaRPr lang="x-none" altLang="en-US"/>
          </a:p>
          <a:p>
            <a:pPr lvl="0"/>
            <a:r>
              <a:rPr lang="x-none" altLang="en-US"/>
              <a:t>Usage</a:t>
            </a:r>
            <a:endParaRPr lang="x-none" altLang="en-US"/>
          </a:p>
          <a:p>
            <a:pPr lvl="1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Audio wave or spectrum drawing</a:t>
            </a:r>
            <a:endParaRPr lang="en-US" altLang="zh-CN"/>
          </a:p>
          <a:p>
            <a:pPr lvl="1"/>
            <a:r>
              <a:rPr lang="en-US" altLang="zh-CN"/>
              <a:t>pip install librosa</a:t>
            </a:r>
            <a:endParaRPr lang="en-US" altLang="zh-CN"/>
          </a:p>
          <a:p>
            <a:pPr lvl="1"/>
            <a:r>
              <a:rPr lang="en-US" altLang="zh-CN"/>
              <a:t>Usage</a:t>
            </a:r>
            <a:endParaRPr lang="en-US" altLang="zh-CN"/>
          </a:p>
          <a:p>
            <a:pPr lvl="2"/>
            <a:r>
              <a:rPr lang="en-US" altLang="zh-CN"/>
              <a:t>import librosa</a:t>
            </a:r>
            <a:endParaRPr lang="en-US" altLang="zh-CN"/>
          </a:p>
          <a:p>
            <a:pPr lvl="2"/>
            <a:r>
              <a:rPr lang="en-US" altLang="zh-CN"/>
              <a:t>data, sample_rate = librosa.load(fn_audio)</a:t>
            </a:r>
            <a:endParaRPr lang="en-US" altLang="zh-CN"/>
          </a:p>
          <a:p>
            <a:pPr lvl="2"/>
            <a:r>
              <a:rPr lang="en-US" altLang="zh-CN"/>
              <a:t>import librosa.display</a:t>
            </a:r>
            <a:endParaRPr lang="en-US" altLang="zh-CN"/>
          </a:p>
          <a:p>
            <a:pPr lvl="2"/>
            <a:r>
              <a:rPr lang="en-US" altLang="zh-CN"/>
              <a:t>plt.figure()</a:t>
            </a:r>
            <a:endParaRPr lang="en-US" altLang="zh-CN"/>
          </a:p>
          <a:p>
            <a:pPr lvl="2"/>
            <a:r>
              <a:rPr lang="en-US" altLang="zh-CN"/>
              <a:t>librosa.dipslay.waveplot(data, sample_rate)</a:t>
            </a:r>
            <a:endParaRPr lang="en-US" altLang="zh-CN"/>
          </a:p>
          <a:p>
            <a:pPr lvl="2"/>
            <a:r>
              <a:rPr lang="en-US" altLang="zh-CN"/>
              <a:t>plt.show()</a:t>
            </a:r>
            <a:endParaRPr lang="en-US" altLang="zh-CN"/>
          </a:p>
          <a:p>
            <a:pPr lvl="0"/>
            <a:r>
              <a:rPr lang="en-US" altLang="zh-CN"/>
              <a:t>pydub</a:t>
            </a:r>
            <a:endParaRPr lang="en-US" altLang="zh-CN"/>
          </a:p>
          <a:p>
            <a:pPr lvl="1"/>
            <a:r>
              <a:rPr lang="en-US" altLang="zh-CN"/>
              <a:t>pip install pydub</a:t>
            </a:r>
            <a:endParaRPr lang="en-US" altLang="zh-CN"/>
          </a:p>
          <a:p>
            <a:pPr lvl="1"/>
            <a:r>
              <a:rPr lang="en-US" altLang="zh-CN"/>
              <a:t>from pydub import AudioSegment</a:t>
            </a:r>
            <a:endParaRPr lang="en-US" altLang="zh-CN"/>
          </a:p>
          <a:p>
            <a:pPr lvl="1"/>
            <a:r>
              <a:rPr lang="en-US" altLang="zh-CN"/>
              <a:t>sound = AudioSegment.from_mp3(fn_mp3)</a:t>
            </a:r>
            <a:endParaRPr lang="en-US" altLang="zh-CN"/>
          </a:p>
          <a:p>
            <a:pPr lvl="1"/>
            <a:r>
              <a:rPr lang="en-US" altLang="zh-CN"/>
              <a:t>target_sound = sound[:2000]	// 2000ms</a:t>
            </a:r>
            <a:endParaRPr lang="en-US" altLang="zh-CN"/>
          </a:p>
          <a:p>
            <a:pPr lvl="1"/>
            <a:r>
              <a:rPr lang="en-US" altLang="zh-CN"/>
              <a:t>target_sound.export(fn_output, format='mp3')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36465"/>
          </a:xfrm>
        </p:spPr>
        <p:txBody>
          <a:bodyPr>
            <a:normAutofit lnSpcReduction="20000"/>
          </a:bodyPr>
          <a:p>
            <a:pPr lvl="0"/>
            <a:r>
              <a:rPr lang="en-US" altLang="x-none"/>
              <a:t>L</a:t>
            </a:r>
            <a:r>
              <a:rPr lang="x-none" altLang="en-US"/>
              <a:t>oad model</a:t>
            </a:r>
            <a:r>
              <a:rPr lang="en-US" altLang="x-none"/>
              <a:t>s</a:t>
            </a:r>
            <a:endParaRPr lang="x-none" altLang="en-US"/>
          </a:p>
          <a:p>
            <a:pPr lvl="1"/>
            <a:r>
              <a:rPr lang="x-none" altLang="en-US"/>
              <a:t>objloader</a:t>
            </a:r>
            <a:r>
              <a:rPr lang="en-US" altLang="x-none"/>
              <a:t>, plyfile, PyAssimp, pyntcloud, PyMesh, pptk</a:t>
            </a:r>
            <a:endParaRPr lang="en-US" altLang="x-none"/>
          </a:p>
          <a:p>
            <a:pPr lvl="0"/>
            <a:r>
              <a:rPr lang="x-none" altLang="en-US"/>
              <a:t>3D math functions</a:t>
            </a:r>
            <a:endParaRPr lang="x-none" altLang="en-US"/>
          </a:p>
          <a:p>
            <a:pPr lvl="1"/>
            <a:r>
              <a:rPr lang="x-none" altLang="en-US"/>
              <a:t>pip install pyrr</a:t>
            </a:r>
            <a:endParaRPr lang="x-none" altLang="en-US"/>
          </a:p>
          <a:p>
            <a:pPr lvl="0"/>
            <a:r>
              <a:rPr lang="en-US" altLang="x-none"/>
              <a:t>Rendering</a:t>
            </a:r>
            <a:endParaRPr lang="en-US" altLang="x-none"/>
          </a:p>
          <a:p>
            <a:pPr lvl="1"/>
            <a:r>
              <a:rPr lang="en-US" altLang="x-none"/>
              <a:t>Open3D (https://github.com/IntelVCL/Open3D)</a:t>
            </a:r>
            <a:endParaRPr lang="en-US" altLang="x-none"/>
          </a:p>
          <a:p>
            <a:pPr lvl="2"/>
            <a:r>
              <a:rPr lang="en-US" altLang="x-none"/>
              <a:t>pip install open3d</a:t>
            </a:r>
            <a:endParaRPr lang="en-US" altLang="x-none"/>
          </a:p>
          <a:p>
            <a:pPr lvl="1"/>
            <a:r>
              <a:rPr lang="en-US" altLang="x-none"/>
              <a:t>PyOpenGL</a:t>
            </a:r>
            <a:endParaRPr lang="en-US" altLang="x-none"/>
          </a:p>
          <a:p>
            <a:pPr lvl="1"/>
            <a:r>
              <a:rPr lang="en-US" altLang="x-none"/>
              <a:t>ModernGL</a:t>
            </a:r>
            <a:endParaRPr lang="en-US" altLang="x-none"/>
          </a:p>
          <a:p>
            <a:pPr lvl="2"/>
            <a:r>
              <a:rPr lang="en-US" altLang="x-none" sz="1800"/>
              <a:t>Simpler and faster than PyOpenGL</a:t>
            </a:r>
            <a:endParaRPr lang="en-US" altLang="x-none" sz="1800"/>
          </a:p>
          <a:p>
            <a:pPr lvl="2"/>
            <a:r>
              <a:rPr lang="en-US" altLang="x-none" sz="1800"/>
              <a:t>Can render without a window</a:t>
            </a:r>
            <a:endParaRPr lang="en-US" altLang="x-none" sz="1800"/>
          </a:p>
          <a:p>
            <a:pPr lvl="2"/>
            <a:r>
              <a:rPr lang="en-US" altLang="x-none" sz="1800"/>
              <a:t>100% Pythonic</a:t>
            </a:r>
            <a:endParaRPr lang="en-US" altLang="x-none" sz="1800"/>
          </a:p>
          <a:p>
            <a:pPr lvl="2"/>
            <a:r>
              <a:rPr lang="en-US" altLang="x-none" sz="1800"/>
              <a:t>pip install moderngl</a:t>
            </a:r>
            <a:endParaRPr lang="en-US" altLang="x-none"/>
          </a:p>
          <a:p>
            <a:pPr lvl="1"/>
            <a:r>
              <a:rPr lang="en-US" altLang="x-none"/>
              <a:t>VTK</a:t>
            </a:r>
            <a:endParaRPr lang="en-US" altLang="x-none"/>
          </a:p>
          <a:p>
            <a:pPr lvl="2"/>
            <a:r>
              <a:rPr lang="en-US" altLang="x-none"/>
              <a:t>https://vtk.org/</a:t>
            </a:r>
            <a:endParaRPr lang="en-US" altLang="x-none"/>
          </a:p>
          <a:p>
            <a:pPr lvl="2"/>
            <a:r>
              <a:rPr lang="en-US" altLang="x-none"/>
              <a:t>pip install vtk</a:t>
            </a:r>
            <a:endParaRPr lang="en-US" altLang="x-non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/>
              <a:t>Jupyter Notebook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web-based environment that enables interactive computing in notebook documents.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pip install jupyter, jpyter notebook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	// img: PIL.Image</a:t>
            </a:r>
            <a:endParaRPr lang="en-US" altLang="zh-CN"/>
          </a:p>
          <a:p>
            <a:pPr lvl="1"/>
            <a:r>
              <a:rPr lang="en-US" altLang="zh-CN"/>
              <a:t>img.show()</a:t>
            </a:r>
            <a:endParaRPr lang="en-US" altLang="zh-CN"/>
          </a:p>
          <a:p>
            <a:pPr lvl="1"/>
            <a:r>
              <a:rPr lang="en-US" altLang="zh-CN"/>
              <a:t>img.save('fn.png')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base64</a:t>
            </a:r>
            <a:endParaRPr lang="en-US" altLang="zh-CN"/>
          </a:p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bytes_base64 = base64.encodebytes(bytestring)</a:t>
            </a:r>
            <a:endParaRPr lang="en-US" altLang="zh-CN"/>
          </a:p>
          <a:p>
            <a:pPr lvl="1"/>
            <a:r>
              <a:rPr lang="en-US" altLang="zh-CN"/>
              <a:t>bytes_base64 = base64.encode(file_input, file_output)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bytes = base64.decodebytes(bytes_base64)</a:t>
            </a:r>
            <a:endParaRPr lang="en-US" altLang="zh-CN"/>
          </a:p>
          <a:p>
            <a:pPr lvl="1"/>
            <a:r>
              <a:rPr lang="en-US" altLang="zh-CN"/>
              <a:t>base64.decode(file_input, file_output)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5580" cy="4549140"/>
          </a:xfrm>
        </p:spPr>
        <p:txBody>
          <a:bodyPr/>
          <a:p>
            <a:r>
              <a:rPr lang="en-US" altLang="zh-CN"/>
              <a:t>import hashlib</a:t>
            </a:r>
            <a:endParaRPr lang="en-US" altLang="zh-CN"/>
          </a:p>
          <a:p>
            <a:r>
              <a:rPr lang="en-US" altLang="zh-CN"/>
              <a:t>Construct hash object</a:t>
            </a:r>
            <a:endParaRPr lang="en-US" altLang="zh-CN"/>
          </a:p>
          <a:p>
            <a:pPr lvl="1"/>
            <a:r>
              <a:rPr lang="en-US" altLang="zh-CN"/>
              <a:t>ho = hashlib.md5()</a:t>
            </a:r>
            <a:endParaRPr lang="en-US" altLang="zh-CN"/>
          </a:p>
          <a:p>
            <a:pPr lvl="1"/>
            <a:r>
              <a:rPr lang="en-US" altLang="zh-CN"/>
              <a:t>ho = hashlib.sha1()</a:t>
            </a:r>
            <a:endParaRPr lang="en-US" altLang="zh-CN"/>
          </a:p>
          <a:p>
            <a:pPr lvl="0"/>
            <a:r>
              <a:rPr lang="en-US" altLang="zh-CN"/>
              <a:t>Feed bytes to hash object</a:t>
            </a:r>
            <a:endParaRPr lang="en-US" altLang="zh-CN"/>
          </a:p>
          <a:p>
            <a:pPr lvl="1"/>
            <a:r>
              <a:rPr lang="en-US" altLang="zh-CN"/>
              <a:t>ho.update(b'string')</a:t>
            </a:r>
            <a:endParaRPr lang="en-US" altLang="zh-CN"/>
          </a:p>
          <a:p>
            <a:pPr lvl="1"/>
            <a:r>
              <a:rPr lang="en-US" altLang="zh-CN"/>
              <a:t>ho.update(sz.encode('utf-8'))</a:t>
            </a:r>
            <a:endParaRPr lang="en-US" altLang="zh-CN"/>
          </a:p>
          <a:p>
            <a:pPr lvl="0"/>
            <a:r>
              <a:rPr lang="en-US" altLang="zh-CN"/>
              <a:t>Get secure hash</a:t>
            </a:r>
            <a:endParaRPr lang="en-US" altLang="zh-CN"/>
          </a:p>
          <a:p>
            <a:pPr lvl="1"/>
            <a:r>
              <a:rPr lang="en-US" altLang="zh-CN"/>
              <a:t>d = ho.digest()</a:t>
            </a:r>
            <a:endParaRPr lang="en-US" altLang="zh-CN"/>
          </a:p>
          <a:p>
            <a:pPr lvl="1"/>
            <a:r>
              <a:rPr lang="en-US" altLang="zh-CN"/>
              <a:t>hd = ho.hexdigest()</a:t>
            </a:r>
            <a:endParaRPr lang="en-US" altLang="zh-CN"/>
          </a:p>
          <a:p>
            <a:pPr lvl="1"/>
            <a:r>
              <a:rPr lang="en-US" altLang="zh-CN"/>
              <a:t>ho.digest_size, ho.block_size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6870065" y="1551305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 hash object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6870065" y="265938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update() to feed bytes into hash object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6870065" y="378079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digest() or hexdigest() to get secure hash of all bytes fed to it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845550" y="2332990"/>
            <a:ext cx="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8845550" y="344106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279781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https://pillow.readthedocs.io/en/3.1.x/reference/Image.html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PIL import Image</a:t>
            </a:r>
            <a:endParaRPr lang="en-US" altLang="zh-CN"/>
          </a:p>
          <a:p>
            <a:pPr lvl="0"/>
            <a:r>
              <a:rPr lang="en-US" altLang="zh-CN"/>
              <a:t>From/To numpy array</a:t>
            </a:r>
            <a:endParaRPr lang="en-US" altLang="zh-CN"/>
          </a:p>
          <a:p>
            <a:pPr lvl="1"/>
            <a:r>
              <a:rPr lang="en-US" altLang="zh-CN" sz="2000"/>
              <a:t>np.asarray(pil_image)</a:t>
            </a:r>
            <a:endParaRPr lang="en-US" altLang="zh-CN" sz="2000"/>
          </a:p>
          <a:p>
            <a:pPr lvl="1"/>
            <a:r>
              <a:rPr lang="en-US" altLang="zh-CN" sz="2000"/>
              <a:t>PIL.Image.fromarray(np_array)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55110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 = Image.open('fn')</a:t>
            </a:r>
            <a:endParaRPr lang="en-US" altLang="zh-CN" sz="1600"/>
          </a:p>
          <a:p>
            <a:pPr algn="l"/>
            <a:r>
              <a:rPr lang="en-US" altLang="zh-CN" sz="1600"/>
              <a:t>- im.save('fn', 'JPEG')</a:t>
            </a:r>
            <a:endParaRPr lang="en-US" altLang="zh-CN" sz="1600"/>
          </a:p>
          <a:p>
            <a:pPr algn="l"/>
            <a:r>
              <a:rPr lang="en-US" altLang="zh-CN" sz="1600"/>
              <a:t>- Image.alphacomposite(im1, im2)</a:t>
            </a:r>
            <a:endParaRPr lang="en-US" altLang="zh-CN" sz="1600"/>
          </a:p>
          <a:p>
            <a:pPr algn="l"/>
            <a:r>
              <a:rPr lang="en-US" altLang="zh-CN" sz="1600"/>
              <a:t>- Image.blend(im1, im2, alpha)</a:t>
            </a:r>
            <a:endParaRPr lang="en-US" altLang="zh-CN" sz="1600"/>
          </a:p>
          <a:p>
            <a:pPr algn="l"/>
            <a:r>
              <a:rPr lang="en-US" altLang="zh-CN" sz="1600"/>
              <a:t>- Image.composite(im1, im2, mask)</a:t>
            </a:r>
            <a:endParaRPr lang="en-US" altLang="zh-CN" sz="1600"/>
          </a:p>
          <a:p>
            <a:pPr algn="l"/>
            <a:r>
              <a:rPr lang="en-US" altLang="zh-CN" sz="1600"/>
              <a:t>- Image.eval(img, func)	// operate each pixel</a:t>
            </a:r>
            <a:endParaRPr lang="en-US" altLang="zh-CN" sz="1600"/>
          </a:p>
          <a:p>
            <a:pPr algn="l"/>
            <a:r>
              <a:rPr lang="en-US" altLang="zh-CN" sz="1600"/>
              <a:t>- Image.merge(mode, bands) // merge multiple channels</a:t>
            </a:r>
            <a:endParaRPr lang="en-US" altLang="zh-CN" sz="1600"/>
          </a:p>
          <a:p>
            <a:pPr algn="l"/>
            <a:r>
              <a:rPr lang="en-US" altLang="zh-CN" sz="1600"/>
              <a:t>- Image.new(mode, size, color)</a:t>
            </a:r>
            <a:endParaRPr lang="en-US" altLang="zh-CN" sz="1600"/>
          </a:p>
          <a:p>
            <a:pPr algn="l"/>
            <a:r>
              <a:rPr lang="en-US" altLang="zh-CN" sz="1600"/>
              <a:t>- im.convert()</a:t>
            </a:r>
            <a:endParaRPr lang="en-US" altLang="zh-CN" sz="1600"/>
          </a:p>
          <a:p>
            <a:pPr algn="l"/>
            <a:r>
              <a:rPr lang="en-US" altLang="zh-CN" sz="1600"/>
              <a:t>	- im.convert('L')</a:t>
            </a:r>
            <a:endParaRPr lang="en-US" altLang="zh-CN" sz="1600"/>
          </a:p>
          <a:p>
            <a:pPr algn="l"/>
            <a:r>
              <a:rPr lang="en-US" altLang="zh-CN" sz="1600"/>
              <a:t>- im.copy()</a:t>
            </a:r>
            <a:endParaRPr lang="en-US" altLang="zh-CN" sz="1600"/>
          </a:p>
          <a:p>
            <a:pPr algn="l"/>
            <a:r>
              <a:rPr lang="en-US" altLang="zh-CN" sz="1600"/>
              <a:t>- im.crop(box)</a:t>
            </a:r>
            <a:endParaRPr lang="en-US" altLang="zh-CN" sz="1600"/>
          </a:p>
          <a:p>
            <a:pPr algn="l"/>
            <a:r>
              <a:rPr lang="en-US" altLang="zh-CN" sz="1600"/>
              <a:t>- im.filter(filter)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	- im.filter(ImageFilter.BLUR)</a:t>
            </a:r>
            <a:endParaRPr lang="en-US" altLang="zh-CN" sz="1600"/>
          </a:p>
          <a:p>
            <a:pPr algn="l"/>
            <a:r>
              <a:rPr lang="en-US" altLang="zh-CN" sz="1600"/>
              <a:t>- im.getbands()</a:t>
            </a:r>
            <a:endParaRPr lang="en-US" altLang="zh-CN" sz="1600"/>
          </a:p>
          <a:p>
            <a:pPr algn="l"/>
            <a:r>
              <a:rPr lang="en-US" altLang="zh-CN" sz="1600"/>
              <a:t>- im.getbbox()</a:t>
            </a:r>
            <a:endParaRPr lang="en-US" altLang="zh-CN" sz="1600"/>
          </a:p>
          <a:p>
            <a:pPr algn="l"/>
            <a:r>
              <a:rPr lang="en-US" altLang="zh-CN" sz="1600"/>
              <a:t>- im.getcolors()</a:t>
            </a:r>
            <a:endParaRPr lang="en-US" altLang="zh-CN" sz="1600"/>
          </a:p>
          <a:p>
            <a:pPr algn="l"/>
            <a:r>
              <a:rPr lang="en-US" altLang="zh-CN" sz="1600"/>
              <a:t>- im.getextrema()</a:t>
            </a:r>
            <a:endParaRPr lang="en-US" altLang="zh-CN" sz="1600"/>
          </a:p>
          <a:p>
            <a:pPr algn="l"/>
            <a:r>
              <a:rPr lang="en-US" altLang="zh-CN" sz="1600"/>
              <a:t>- im.getpixel()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8044815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im.histogram()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im.paste(im2)</a:t>
            </a:r>
            <a:endParaRPr lang="en-US" altLang="zh-CN" sz="1600"/>
          </a:p>
          <a:p>
            <a:pPr algn="l"/>
            <a:r>
              <a:rPr lang="en-US" altLang="zh-CN" sz="1600"/>
              <a:t>- im.putalpha(alpha)</a:t>
            </a:r>
            <a:endParaRPr lang="en-US" altLang="zh-CN" sz="1600"/>
          </a:p>
          <a:p>
            <a:pPr algn="l"/>
            <a:r>
              <a:rPr lang="en-US" altLang="zh-CN" sz="1600"/>
              <a:t>- im.resize(size, resample=Image.BICUBIC)</a:t>
            </a:r>
            <a:endParaRPr lang="en-US" altLang="zh-CN" sz="1600"/>
          </a:p>
          <a:p>
            <a:pPr algn="l"/>
            <a:r>
              <a:rPr lang="en-US" altLang="zh-CN" sz="1600"/>
              <a:t>- im.rotate(angle)</a:t>
            </a:r>
            <a:endParaRPr lang="en-US" altLang="zh-CN" sz="1600"/>
          </a:p>
          <a:p>
            <a:pPr algn="l"/>
            <a:r>
              <a:rPr lang="en-US" altLang="zh-CN" sz="1600"/>
              <a:t>- im.save(fn, format)</a:t>
            </a:r>
            <a:endParaRPr lang="en-US" altLang="zh-CN" sz="1600"/>
          </a:p>
          <a:p>
            <a:pPr algn="l"/>
            <a:r>
              <a:rPr lang="en-US" altLang="zh-CN" sz="1600"/>
              <a:t>- im.show(title)</a:t>
            </a:r>
            <a:endParaRPr lang="en-US" altLang="zh-CN" sz="1600"/>
          </a:p>
          <a:p>
            <a:pPr algn="l"/>
            <a:r>
              <a:rPr lang="en-US" altLang="zh-CN" sz="1600"/>
              <a:t>- im.split()</a:t>
            </a:r>
            <a:endParaRPr lang="en-US" altLang="zh-CN" sz="1600"/>
          </a:p>
          <a:p>
            <a:pPr algn="l"/>
            <a:r>
              <a:rPr lang="en-US" altLang="zh-CN" sz="1600"/>
              <a:t>- im.thumbnail(size)</a:t>
            </a:r>
            <a:endParaRPr lang="en-US" altLang="zh-CN" sz="1600"/>
          </a:p>
          <a:p>
            <a:pPr algn="l"/>
            <a:r>
              <a:rPr lang="en-US" altLang="zh-CN" sz="1600"/>
              <a:t>- im.tobytes()</a:t>
            </a:r>
            <a:endParaRPr lang="en-US" altLang="zh-CN" sz="1600"/>
          </a:p>
          <a:p>
            <a:pPr algn="l"/>
            <a:r>
              <a:rPr lang="en-US" altLang="zh-CN" sz="1600"/>
              <a:t>- im.transpose()</a:t>
            </a:r>
            <a:endParaRPr lang="en-US" altLang="zh-CN" sz="1600"/>
          </a:p>
          <a:p>
            <a:pPr algn="l"/>
            <a:r>
              <a:rPr lang="en-US" altLang="zh-CN" sz="1600"/>
              <a:t>- im.close()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- format</a:t>
            </a:r>
            <a:endParaRPr lang="en-US" altLang="zh-CN" sz="1600"/>
          </a:p>
          <a:p>
            <a:pPr algn="l"/>
            <a:r>
              <a:rPr lang="en-US" altLang="zh-CN" sz="1600"/>
              <a:t>- mode (1, L, RGB, RGBA, ...)</a:t>
            </a:r>
            <a:endParaRPr lang="en-US" altLang="zh-CN" sz="1600"/>
          </a:p>
          <a:p>
            <a:pPr algn="l"/>
            <a:r>
              <a:rPr lang="en-US" altLang="zh-CN" sz="1600"/>
              <a:t>- size</a:t>
            </a:r>
            <a:endParaRPr lang="en-US" altLang="zh-CN" sz="1600"/>
          </a:p>
          <a:p>
            <a:pPr algn="l"/>
            <a:r>
              <a:rPr lang="en-US" altLang="zh-CN" sz="1600"/>
              <a:t>- width</a:t>
            </a:r>
            <a:endParaRPr lang="en-US" altLang="zh-CN" sz="1600"/>
          </a:p>
          <a:p>
            <a:pPr algn="l"/>
            <a:r>
              <a:rPr lang="en-US" altLang="zh-CN" sz="1600"/>
              <a:t>- height</a:t>
            </a:r>
            <a:endParaRPr lang="en-US" altLang="zh-CN" sz="1600"/>
          </a:p>
          <a:p>
            <a:pPr algn="l"/>
            <a:r>
              <a:rPr lang="en-US" altLang="zh-CN" sz="1600"/>
              <a:t>- pallette</a:t>
            </a:r>
            <a:endParaRPr lang="en-US" altLang="zh-CN" sz="1600"/>
          </a:p>
          <a:p>
            <a:pPr algn="l"/>
            <a:r>
              <a:rPr lang="en-US" altLang="zh-CN" sz="1600"/>
              <a:t>- info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4055110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ImageFilter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2396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ImageDraw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7948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ImageFont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Mayavi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mayavi pyqt5==5.14.0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Mechanize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https://github.com/python-mechanize/mechanize</a:t>
            </a:r>
            <a:endParaRPr lang="en-US" altLang="zh-CN"/>
          </a:p>
          <a:p>
            <a:pPr lvl="1"/>
            <a:r>
              <a:rPr lang="en-US" altLang="zh-CN"/>
              <a:t>Automate interaction with HTTP web servers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pip install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Install Anaconda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https://mirrors.tuna.tsinghua.edu.cn/anaconda/archive/</a:t>
            </a:r>
            <a:endParaRPr lang="en-US" altLang="zh-CN" sz="2400"/>
          </a:p>
          <a:p>
            <a:r>
              <a:rPr lang="en-US" altLang="zh-CN"/>
              <a:t>Generate $HOME/.condarc</a:t>
            </a:r>
            <a:endParaRPr lang="en-US" altLang="zh-CN"/>
          </a:p>
          <a:p>
            <a:pPr lvl="1"/>
            <a:r>
              <a:rPr lang="zh-CN" altLang="en-US"/>
              <a:t>conda config --set show_channel_urls yes</a:t>
            </a:r>
            <a:endParaRPr lang="zh-CN" altLang="en-US"/>
          </a:p>
          <a:p>
            <a:pPr lvl="0"/>
            <a:r>
              <a:rPr lang="en-US" altLang="zh-CN"/>
              <a:t>Configure Tsinghua mirror</a:t>
            </a:r>
            <a:endParaRPr lang="en-US" altLang="zh-CN"/>
          </a:p>
          <a:p>
            <a:pPr lvl="1"/>
            <a:r>
              <a:rPr lang="en-US" altLang="zh-CN" sz="2000"/>
              <a:t>conda info #check</a:t>
            </a:r>
            <a:endParaRPr lang="en-US" altLang="zh-CN"/>
          </a:p>
          <a:p>
            <a:pPr lvl="0"/>
            <a:r>
              <a:rPr lang="en-US" altLang="zh-CN"/>
              <a:t>Create virtualenv</a:t>
            </a:r>
            <a:endParaRPr lang="en-US" altLang="zh-CN"/>
          </a:p>
          <a:p>
            <a:pPr lvl="1"/>
            <a:r>
              <a:rPr lang="en-US" altLang="zh-CN"/>
              <a:t>conda create -n py3.7</a:t>
            </a:r>
            <a:endParaRPr lang="en-US" altLang="zh-CN"/>
          </a:p>
          <a:p>
            <a:pPr lvl="1"/>
            <a:r>
              <a:rPr lang="en-US" altLang="zh-CN"/>
              <a:t>conda activate py3.7</a:t>
            </a:r>
            <a:endParaRPr lang="en-US" altLang="zh-CN"/>
          </a:p>
          <a:p>
            <a:pPr lvl="1"/>
            <a:r>
              <a:rPr lang="en-US" altLang="zh-CN"/>
              <a:t>conda deactivate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92090" y="3084195"/>
            <a:ext cx="66725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channels:</a:t>
            </a:r>
            <a:endParaRPr lang="zh-CN" altLang="en-US" sz="1200"/>
          </a:p>
          <a:p>
            <a:r>
              <a:rPr lang="zh-CN" altLang="en-US" sz="1200"/>
              <a:t>  - defaults</a:t>
            </a:r>
            <a:endParaRPr lang="zh-CN" altLang="en-US" sz="1200"/>
          </a:p>
          <a:p>
            <a:r>
              <a:rPr lang="zh-CN" altLang="en-US" sz="1200"/>
              <a:t>show_channel_urls: true</a:t>
            </a:r>
            <a:endParaRPr lang="zh-CN" altLang="en-US" sz="1200"/>
          </a:p>
          <a:p>
            <a:r>
              <a:rPr lang="zh-CN" altLang="en-US" sz="1200"/>
              <a:t>default_channels: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https://mirrors.tuna.tsinghua.edu.cn/anaconda/pkgs/main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https://mirrors.tuna.tsinghua.edu.cn/anaconda/pkgs/free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https://mirrors.tuna.tsinghua.edu.cn/anaconda/pkgs/r</a:t>
            </a:r>
            <a:endParaRPr lang="zh-CN" altLang="en-US" sz="1200"/>
          </a:p>
          <a:p>
            <a:r>
              <a:rPr lang="zh-CN" altLang="en-US" sz="1200"/>
              <a:t>custom_channels:</a:t>
            </a:r>
            <a:endParaRPr lang="zh-CN" altLang="en-US" sz="1200"/>
          </a:p>
          <a:p>
            <a:r>
              <a:rPr lang="zh-CN" altLang="en-US" sz="1200"/>
              <a:t>  conda-forge: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msys2: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bioconda: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menpo: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pytorch: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simpleitk: https://mirrors.tuna.tsinghua.edu.cn/anaconda/cloud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Static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Pylint</a:t>
            </a:r>
            <a:endParaRPr lang="en-US" altLang="en-US"/>
          </a:p>
          <a:p>
            <a:pPr lvl="1"/>
            <a:r>
              <a:rPr lang="en-US" altLang="en-US"/>
              <a:t>Configuration</a:t>
            </a:r>
            <a:endParaRPr lang="en-US" altLang="en-US"/>
          </a:p>
          <a:p>
            <a:pPr lvl="2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2"/>
            <a:r>
              <a:rPr lang="en-US" altLang="en-US"/>
              <a:t>.pylintrc</a:t>
            </a:r>
            <a:endParaRPr lang="en-US" altLang="en-US"/>
          </a:p>
          <a:p>
            <a:pPr lvl="3"/>
            <a:r>
              <a:rPr lang="en-US"/>
              <a:t>extension-pkg-whitelist=cv2</a:t>
            </a:r>
            <a:endParaRPr lang="en-US"/>
          </a:p>
          <a:p>
            <a:pPr lvl="3"/>
            <a:r>
              <a:rPr lang="en-US" altLang="en-US"/>
              <a:t>disable=print-statement, invalid-name</a:t>
            </a:r>
            <a:endParaRPr lang="en-US" altLang="en-US"/>
          </a:p>
          <a:p>
            <a:pPr lvl="0"/>
            <a:r>
              <a:rPr lang="en-US" altLang="en-US"/>
              <a:t>Flake8</a:t>
            </a:r>
            <a:endParaRPr lang="en-US" altLang="en-US"/>
          </a:p>
          <a:p>
            <a:pPr lvl="1"/>
            <a:r>
              <a:rPr lang="en-US" altLang="en-US"/>
              <a:t>Config</a:t>
            </a:r>
            <a:endParaRPr lang="en-US" altLang="en-US"/>
          </a:p>
          <a:p>
            <a:pPr lvl="2"/>
            <a:r>
              <a:rPr lang="en-US" altLang="en-US"/>
              <a:t>~/.config/flake8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Obfuscate</a:t>
            </a:r>
            <a:endParaRPr lang="en-US" altLang="zh-CN"/>
          </a:p>
          <a:p>
            <a:pPr lvl="1"/>
            <a:r>
              <a:rPr lang="en-US" altLang="zh-CN"/>
              <a:t>pip install pyarmor</a:t>
            </a:r>
            <a:endParaRPr lang="en-US" altLang="zh-CN"/>
          </a:p>
          <a:p>
            <a:pPr lvl="1"/>
            <a:r>
              <a:rPr lang="en-US" altLang="zh-CN"/>
              <a:t>pyarmor obfuscate foo.py</a:t>
            </a:r>
            <a:endParaRPr lang="en-US" altLang="zh-CN"/>
          </a:p>
          <a:p>
            <a:pPr lvl="1"/>
            <a:r>
              <a:rPr lang="en-US" altLang="zh-CN"/>
              <a:t>Build for other platforms different from current host</a:t>
            </a:r>
            <a:endParaRPr lang="en-US" altLang="zh-CN"/>
          </a:p>
          <a:p>
            <a:pPr lvl="2"/>
            <a:r>
              <a:rPr lang="en-US" altLang="zh-CN"/>
              <a:t>pyarmor download</a:t>
            </a:r>
            <a:endParaRPr lang="en-US" altLang="zh-CN"/>
          </a:p>
          <a:p>
            <a:pPr lvl="2"/>
            <a:r>
              <a:rPr lang="en-US" altLang="zh-CN"/>
              <a:t>pyarmor obfuscate --platform &lt;platform-name&gt; a.py</a:t>
            </a:r>
            <a:endParaRPr lang="en-US" altLang="zh-CN"/>
          </a:p>
          <a:p>
            <a:pPr lvl="1"/>
            <a:r>
              <a:rPr lang="en-US" altLang="zh-CN" sz="2000"/>
              <a:t>--restrict=0</a:t>
            </a:r>
            <a:endParaRPr lang="en-US" altLang="zh-CN"/>
          </a:p>
          <a:p>
            <a:pPr lvl="1"/>
            <a:r>
              <a:rPr lang="en-US" altLang="zh-CN"/>
              <a:t>Obfuscate whole package</a:t>
            </a:r>
            <a:endParaRPr lang="en-US" altLang="zh-CN"/>
          </a:p>
          <a:p>
            <a:pPr lvl="2"/>
            <a:r>
              <a:rPr lang="en-US" altLang="zh-CN"/>
              <a:t>pyarmor obfuscate --recursive --output dist/pkg pkg/__init__.py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678170" cy="5273675"/>
          </a:xfrm>
        </p:spPr>
        <p:txBody>
          <a:bodyPr>
            <a:noAutofit/>
          </a:bodyPr>
          <a:p>
            <a:r>
              <a:rPr lang="en-US" altLang="en-US" sz="1400"/>
              <a:t>Vundle</a:t>
            </a:r>
            <a:endParaRPr lang="en-US" altLang="en-US" sz="1400"/>
          </a:p>
          <a:p>
            <a:pPr lvl="1"/>
            <a:r>
              <a:rPr lang="en-US" altLang="en-US" sz="1200"/>
              <a:t> git clone https://github.com/VundleVim/Vundle.vim.git ~/.vim/bundle/Vundle.vim</a:t>
            </a:r>
            <a:endParaRPr lang="en-US" altLang="en-US" sz="1200"/>
          </a:p>
          <a:p>
            <a:pPr lvl="1"/>
            <a:r>
              <a:rPr lang="en-US" altLang="en-US" sz="1200"/>
              <a:t>Edit .vimrc (Refer to https://github.com/VundleVim/Vundle.vim)</a:t>
            </a:r>
            <a:endParaRPr lang="en-US" altLang="en-US" sz="1200"/>
          </a:p>
          <a:p>
            <a:pPr lvl="1"/>
            <a:r>
              <a:rPr lang="en-US" altLang="en-US" sz="1200"/>
              <a:t>Launch vim. Run “:PluginInstall”</a:t>
            </a:r>
            <a:endParaRPr lang="en-US" altLang="en-US" sz="1200"/>
          </a:p>
          <a:p>
            <a:pPr lvl="0"/>
            <a:r>
              <a:rPr lang="en-US" altLang="en-US" sz="1400"/>
              <a:t>Plugins</a:t>
            </a:r>
            <a:endParaRPr lang="en-US" altLang="en-US" sz="1400"/>
          </a:p>
          <a:p>
            <a:pPr lvl="1"/>
            <a:r>
              <a:rPr lang="en-US" altLang="en-US" sz="1200"/>
              <a:t>syntastic</a:t>
            </a:r>
            <a:endParaRPr lang="en-US" altLang="en-US" sz="1200"/>
          </a:p>
          <a:p>
            <a:pPr lvl="2"/>
            <a:r>
              <a:rPr lang="en-US" altLang="en-US" sz="1000"/>
              <a:t>Add “Plugin 'vim-syntastic/syntastic'” to .vimrc</a:t>
            </a:r>
            <a:endParaRPr lang="en-US" altLang="en-US" sz="1000"/>
          </a:p>
          <a:p>
            <a:pPr lvl="2"/>
            <a:r>
              <a:rPr lang="en-US" altLang="en-US" sz="1000"/>
              <a:t>Add “Plugin 'nvie/vim-flake8'” to .vimrc</a:t>
            </a:r>
            <a:endParaRPr lang="en-US" altLang="en-US" sz="1000"/>
          </a:p>
          <a:p>
            <a:pPr lvl="2"/>
            <a:r>
              <a:rPr lang="en-US" altLang="en-US" sz="1000"/>
              <a:t>let python_highlight_all=1</a:t>
            </a:r>
            <a:endParaRPr lang="en-US" altLang="en-US" sz="1000"/>
          </a:p>
          <a:p>
            <a:pPr lvl="2"/>
            <a:r>
              <a:rPr lang="en-US" altLang="en-US" sz="1000"/>
              <a:t>syntax on</a:t>
            </a:r>
            <a:endParaRPr lang="en-US" altLang="en-US" sz="1000"/>
          </a:p>
          <a:p>
            <a:pPr lvl="2"/>
            <a:r>
              <a:rPr lang="en-US" altLang="en-US" sz="1000"/>
              <a:t>sudo ap install flake8</a:t>
            </a:r>
            <a:endParaRPr lang="en-US" altLang="en-US" sz="1000"/>
          </a:p>
          <a:p>
            <a:pPr lvl="1"/>
            <a:r>
              <a:rPr lang="en-US" altLang="en-US" sz="1200"/>
              <a:t>NERDTree</a:t>
            </a:r>
            <a:endParaRPr lang="en-US" altLang="en-US" sz="1200"/>
          </a:p>
          <a:p>
            <a:pPr lvl="2"/>
            <a:r>
              <a:rPr lang="en-US" altLang="en-US" sz="1000"/>
              <a:t>Add “Plugin 'scrooloose/nerdtree'” to .vimrc</a:t>
            </a:r>
            <a:endParaRPr lang="en-US" altLang="en-US" sz="1000"/>
          </a:p>
          <a:p>
            <a:pPr lvl="1"/>
            <a:r>
              <a:rPr lang="en-US" altLang="en-US" sz="1200"/>
              <a:t>fugutive</a:t>
            </a:r>
            <a:endParaRPr lang="en-US" altLang="en-US" sz="1200"/>
          </a:p>
          <a:p>
            <a:pPr lvl="2"/>
            <a:r>
              <a:rPr lang="en-US" altLang="en-US" sz="1000"/>
              <a:t>Add “Plugin 'tpope/vim-fugitive'” to .vimrc</a:t>
            </a:r>
            <a:endParaRPr lang="en-US" altLang="en-US" sz="1000"/>
          </a:p>
          <a:p>
            <a:pPr lvl="1"/>
            <a:r>
              <a:rPr lang="en-US" altLang="en-US" sz="1200"/>
              <a:t>YouCompleteMe</a:t>
            </a:r>
            <a:endParaRPr lang="en-US" altLang="en-US" sz="1200"/>
          </a:p>
          <a:p>
            <a:pPr lvl="2"/>
            <a:r>
              <a:rPr lang="en-US" altLang="en-US" sz="1000"/>
              <a:t>git clone https://github.com/Valloric/YouCompleteMe.git ~/.vim/bundle/</a:t>
            </a:r>
            <a:endParaRPr lang="en-US" altLang="en-US" sz="1000"/>
          </a:p>
          <a:p>
            <a:pPr lvl="2"/>
            <a:r>
              <a:rPr lang="en-US" altLang="en-US" sz="1000"/>
              <a:t>cd ~/.vim/bundle/YouCompleteMe/</a:t>
            </a:r>
            <a:endParaRPr lang="en-US" altLang="en-US" sz="1000"/>
          </a:p>
          <a:p>
            <a:pPr lvl="2"/>
            <a:r>
              <a:rPr lang="en-US" altLang="en-US" sz="1000"/>
              <a:t>git submodule update --init --recursive (may fail because of network restriction)</a:t>
            </a:r>
            <a:endParaRPr lang="en-US" altLang="en-US" sz="1000"/>
          </a:p>
          <a:p>
            <a:pPr lvl="2"/>
            <a:r>
              <a:rPr lang="en-US" altLang="en-US" sz="1000"/>
              <a:t>python ./install.py</a:t>
            </a:r>
            <a:endParaRPr lang="en-US" altLang="en-US" sz="1000"/>
          </a:p>
          <a:p>
            <a:pPr lvl="2"/>
            <a:r>
              <a:rPr lang="en-US" altLang="en-US" sz="1000"/>
              <a:t>Add “Bundle 'Valloric/YouCompleteMe'” to .vimrc</a:t>
            </a:r>
            <a:endParaRPr lang="en-US" altLang="en-US" sz="1000"/>
          </a:p>
          <a:p>
            <a:pPr lvl="2"/>
            <a:r>
              <a:rPr lang="en-US" altLang="en-US" sz="1000"/>
              <a:t>virtualenv support: create .ycm_extra_conf.py</a:t>
            </a:r>
            <a:endParaRPr lang="en-US" altLang="en-US" sz="1000"/>
          </a:p>
          <a:p>
            <a:pPr lvl="1"/>
            <a:r>
              <a:rPr lang="en-US" altLang="en-US" sz="1200"/>
              <a:t>taglist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17360</Words>
  <Application>WPS 演示</Application>
  <PresentationFormat>宽屏</PresentationFormat>
  <Paragraphs>865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Basic 1/2</vt:lpstr>
      <vt:lpstr>Basic 2/2</vt:lpstr>
      <vt:lpstr>Virtualenv, VirtualenvWrapper</vt:lpstr>
      <vt:lpstr>Anaconda</vt:lpstr>
      <vt:lpstr>Static Analysis</vt:lpstr>
      <vt:lpstr>Deploy</vt:lpstr>
      <vt:lpstr>Vim Support</vt:lpstr>
      <vt:lpstr>Data Types</vt:lpstr>
      <vt:lpstr>String, Bytes</vt:lpstr>
      <vt:lpstr>Property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Exception</vt:lpstr>
      <vt:lpstr>Argparse</vt:lpstr>
      <vt:lpstr>SQLite3</vt:lpstr>
      <vt:lpstr>Misc</vt:lpstr>
      <vt:lpstr>Packages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GUI</vt:lpstr>
      <vt:lpstr>Video</vt:lpstr>
      <vt:lpstr>Audio</vt:lpstr>
      <vt:lpstr>3D</vt:lpstr>
      <vt:lpstr>Serial I/O</vt:lpstr>
      <vt:lpstr>Graphics and Game</vt:lpstr>
      <vt:lpstr>QRCode</vt:lpstr>
      <vt:lpstr>Base64</vt:lpstr>
      <vt:lpstr>Hashlib</vt:lpstr>
      <vt:lpstr>Pillow</vt:lpstr>
      <vt:lpstr>Mayavi</vt:lpstr>
      <vt:lpstr>Mechanize</vt:lpstr>
      <vt:lpstr>Advanced</vt:lpstr>
      <vt:lpstr>Wrap As Exe or Dll</vt:lpstr>
      <vt:lpstr>Cython</vt:lpstr>
      <vt:lpstr>Cython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781</cp:revision>
  <dcterms:created xsi:type="dcterms:W3CDTF">2019-07-31T06:11:00Z</dcterms:created>
  <dcterms:modified xsi:type="dcterms:W3CDTF">2020-05-03T05:09:10Z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