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268" r:id="rId18"/>
    <p:sldId id="266" r:id="rId19"/>
    <p:sldId id="322" r:id="rId20"/>
    <p:sldId id="351" r:id="rId21"/>
    <p:sldId id="316" r:id="rId22"/>
    <p:sldId id="267" r:id="rId23"/>
    <p:sldId id="284" r:id="rId24"/>
    <p:sldId id="285" r:id="rId25"/>
    <p:sldId id="301" r:id="rId26"/>
    <p:sldId id="286" r:id="rId27"/>
    <p:sldId id="358" r:id="rId28"/>
    <p:sldId id="35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search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-b {new_branch_name}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Create a new branch and switch to 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merge {branch_name}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Merge a branch to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(--shortstat, --stat)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487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--unset http.proxy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Force to 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a tag, by default tag is not pushed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-l --format='%(refname) %(creatordate)'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tags with date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/>
              <a:t>git stash lst</a:t>
            </a:r>
            <a:endParaRPr lang="en-US" altLang="zh-CN"/>
          </a:p>
          <a:p>
            <a:pPr lvl="2"/>
            <a:r>
              <a:rPr lang="en-US" altLang="zh-CN"/>
              <a:t>List all stashes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YouCompleteMe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  <a:p>
            <a:pPr lvl="0"/>
            <a:r>
              <a:rPr lang="en-US" altLang="zh-CN"/>
              <a:t>Copy from/to system clipboard</a:t>
            </a:r>
            <a:endParaRPr lang="en-US" altLang="zh-CN"/>
          </a:p>
          <a:p>
            <a:pPr lvl="1"/>
            <a:r>
              <a:rPr lang="en-US" altLang="zh-CN"/>
              <a:t>vnoremap \y y:call system("pbcopy", getreg("\""))&lt;CR&gt;</a:t>
            </a:r>
            <a:endParaRPr lang="en-US" altLang="zh-CN"/>
          </a:p>
          <a:p>
            <a:pPr lvl="1"/>
            <a:r>
              <a:rPr lang="en-US" altLang="zh-CN"/>
              <a:t>nnoremap \p :call setreg("\"", system("pbpaste"))&lt;CR&gt;p</a:t>
            </a:r>
            <a:endParaRPr lang="en-US" altLang="zh-CN"/>
          </a:p>
          <a:p>
            <a:pPr lvl="1"/>
            <a:r>
              <a:rPr lang="en-US" altLang="zh-CN"/>
              <a:t>noremap YY "+y&lt;CR&gt;</a:t>
            </a:r>
            <a:endParaRPr lang="en-US" altLang="zh-CN"/>
          </a:p>
          <a:p>
            <a:pPr lvl="1"/>
            <a:r>
              <a:rPr lang="en-US" altLang="zh-CN"/>
              <a:t>noremap P "+gP&lt;CR&gt;</a:t>
            </a:r>
            <a:endParaRPr lang="en-US" altLang="zh-CN"/>
          </a:p>
          <a:p>
            <a:pPr lvl="1"/>
            <a:r>
              <a:rPr lang="en-US" altLang="zh-CN"/>
              <a:t>noremap XX "+x&lt;CR&gt;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7180" cy="4549140"/>
          </a:xfrm>
        </p:spPr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265" y="1219835"/>
            <a:ext cx="5377180" cy="4549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curl</a:t>
            </a:r>
            <a:endParaRPr lang="en-US" altLang="zh-CN"/>
          </a:p>
          <a:p>
            <a:pPr lvl="1"/>
            <a:r>
              <a:rPr lang="en-US" altLang="zh-CN"/>
              <a:t>https://linuxize.com/post/curl-post-request/</a:t>
            </a:r>
            <a:endParaRPr lang="en-US" altLang="zh-CN"/>
          </a:p>
          <a:p>
            <a:pPr lvl="1"/>
            <a:r>
              <a:rPr lang="en-US" altLang="zh-CN"/>
              <a:t>post multipart/form-data</a:t>
            </a:r>
            <a:endParaRPr lang="en-US" altLang="zh-CN"/>
          </a:p>
          <a:p>
            <a:pPr lvl="2"/>
            <a:r>
              <a:rPr lang="en-US" altLang="zh-CN"/>
              <a:t>curl -X POST -F 'name=linuxize' https://example.com/contact.php</a:t>
            </a:r>
            <a:endParaRPr lang="en-US" altLang="zh-CN"/>
          </a:p>
          <a:p>
            <a:pPr lvl="1"/>
            <a:r>
              <a:rPr lang="en-US" altLang="zh-CN"/>
              <a:t>post application/x-www-form-urlencoded</a:t>
            </a:r>
            <a:endParaRPr lang="en-US" altLang="zh-CN"/>
          </a:p>
          <a:p>
            <a:pPr lvl="2"/>
            <a:r>
              <a:rPr lang="en-US" altLang="zh-CN"/>
              <a:t>curl -X POST -d 'name=linuxize' https://example.com/contact.php</a:t>
            </a:r>
            <a:endParaRPr lang="en-US" altLang="zh-CN"/>
          </a:p>
          <a:p>
            <a:pPr lvl="1"/>
            <a:r>
              <a:rPr lang="en-US" altLang="zh-CN"/>
              <a:t>post application/json</a:t>
            </a:r>
            <a:endParaRPr lang="en-US" altLang="zh-CN"/>
          </a:p>
          <a:p>
            <a:pPr lvl="2"/>
            <a:r>
              <a:rPr lang="en-US" altLang="zh-CN"/>
              <a:t>curl -X POST -H "Content-Type: application/json" -d '{"name": "linuxize"}' https://example/contact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c84166d6-b92f-4771-9f73-5aa7e5d6f67b}"/>
  <p:tag name="TABLE_ENDDRAG_ORIGIN_RECT" val="828*367"/>
  <p:tag name="TABLE_ENDDRAG_RECT" val="67*87*828*36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COMMONDATA" val="eyJoZGlkIjoiODcwZjc5M2RmYzUwOWE5MjVkODVjZGMyZDUwOTRjYmEifQ=="/>
  <p:tag name="KSO_WPP_MARK_KEY" val="630469a2-b913-4af4-a0b5-baa17c78d1b6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10713</Words>
  <Application>WPS 演示</Application>
  <PresentationFormat>宽屏</PresentationFormat>
  <Paragraphs>573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 1/2</vt:lpstr>
      <vt:lpstr>Git Commands 2/2</vt:lpstr>
      <vt:lpstr>Git Stash</vt:lpstr>
      <vt:lpstr>Git Submodule</vt:lpstr>
      <vt:lpstr>Git FAQ</vt:lpstr>
      <vt:lpstr>Vim</vt:lpstr>
      <vt:lpstr>Utilities</vt:lpstr>
      <vt:lpstr>CMake</vt:lpstr>
      <vt:lpstr>Audio</vt:lpstr>
      <vt:lpstr>Network</vt:lpstr>
      <vt:lpstr>Gitlab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279</cp:revision>
  <dcterms:created xsi:type="dcterms:W3CDTF">2019-06-19T02:08:00Z</dcterms:created>
  <dcterms:modified xsi:type="dcterms:W3CDTF">2022-12-02T09:35:00Z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18975678A1D64A2AB771E2632C02CE77</vt:lpwstr>
  </property>
</Properties>
</file>