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347" r:id="rId20"/>
    <p:sldId id="262" r:id="rId21"/>
    <p:sldId id="321" r:id="rId22"/>
    <p:sldId id="265" r:id="rId23"/>
    <p:sldId id="309" r:id="rId24"/>
    <p:sldId id="311" r:id="rId25"/>
    <p:sldId id="312" r:id="rId26"/>
    <p:sldId id="340" r:id="rId27"/>
    <p:sldId id="342" r:id="rId28"/>
    <p:sldId id="344" r:id="rId29"/>
    <p:sldId id="346" r:id="rId30"/>
    <p:sldId id="326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4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6.png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8.png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52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docker info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mount point of the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events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https://docs.docker.com/storage/volumes/</a:t>
            </a:r>
            <a:endParaRPr lang="en-US" altLang="zh-CN"/>
          </a:p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Instructions in 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88011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https://www.fosstechnix.com/dockerfile-instructions/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3485" y="2028825"/>
          <a:ext cx="10448925" cy="33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260975"/>
                <a:gridCol w="360299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Instruction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Meaning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docker image name to pull 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FROM ubuntu:latest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CMD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execute when image is deployed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CMD ["/usr/sbin/apache2", "-D", "FOREGROUND"]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RUN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execute when image is deployed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RUN apt-get update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ENV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set </a:t>
                      </a: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nvironment </a:t>
                      </a:r>
                      <a:r>
                        <a:rPr lang="en-US" altLang="zh-CN" sz="1200"/>
                        <a:t>v</a:t>
                      </a:r>
                      <a:r>
                        <a:rPr lang="zh-CN" altLang="en-US" sz="1200"/>
                        <a:t>ariables with key and value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ENV workdirectory /usr/node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ADD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opies a file and directory from your host to Docker image</a:t>
                      </a:r>
                      <a:r>
                        <a:rPr lang="en-US" altLang="zh-CN" sz="1200"/>
                        <a:t>, can from 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ADD java/jdk-8u231-linux-x64.tar /opt/jdk/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COPY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</a:t>
                      </a:r>
                      <a:r>
                        <a:rPr lang="zh-CN" altLang="en-US" sz="1200">
                          <a:sym typeface="+mn-ea"/>
                        </a:rPr>
                        <a:t>opies a file and directory from your host to Docker image</a:t>
                      </a:r>
                      <a:r>
                        <a:rPr lang="en-US" altLang="zh-CN" sz="1200">
                          <a:sym typeface="+mn-ea"/>
                        </a:rPr>
                        <a:t>, can from URL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COPY package*.json ./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99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ENTRYPOINT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specifies a commands that will executes when the Docker container starts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ENTRYPOINT ["ls"]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VOLUME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create or mount volume to docker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VOLUME 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user name and UID when running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USER admin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WORKDIR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working directory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WORKDIR /nodejsapp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ARG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Environment variables with key and value during the image build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ARG JAVA_PATH=/opt/jdk/jdk1.8.0_251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lnSpcReduction="20000"/>
          </a:bodyPr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up --no-start	// create a container, but not start</a:t>
            </a:r>
            <a:endParaRPr lang="en-US" altLang="zh-CN" sz="1775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start {service_name}	// start a service defined</a:t>
            </a:r>
            <a:endParaRPr lang="en-US" altLang="zh-CN" sz="1775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 --tail=10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docker-compose.yml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ports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{host}:{container}, ports {container}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shared among different services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if only a container port is provided, a random host port will be chosen</a:t>
            </a:r>
            <a:endParaRPr lang="en-US" altLang="zh-CN" sz="1440"/>
          </a:p>
          <a:p>
            <a:pPr lvl="1"/>
            <a:r>
              <a:rPr lang="en-US" altLang="zh-CN" sz="1600">
                <a:sym typeface="+mn-ea"/>
              </a:rPr>
              <a:t>expose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ports are not exposed to host machine, only exposed to linked services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volumes: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path-based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- /host/path:/container/path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named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named_volume_name: /container/path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the volume will get saved to /var/lib/docker/volumes/named_volume_name/_data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/>
              <a:t>create a volume only</a:t>
            </a:r>
            <a:endParaRPr lang="en-US" altLang="zh-CN" sz="1400"/>
          </a:p>
          <a:p>
            <a:pPr lvl="3"/>
            <a:r>
              <a:rPr lang="en-US" altLang="zh-CN" sz="1400"/>
              <a:t>- /container/path</a:t>
            </a:r>
            <a:endParaRPr lang="en-US" altLang="zh-CN" sz="1400"/>
          </a:p>
          <a:p>
            <a:pPr lvl="1"/>
            <a:r>
              <a:rPr lang="en-US" altLang="zh-CN" sz="1600"/>
              <a:t>command</a:t>
            </a:r>
            <a:endParaRPr lang="en-US" altLang="zh-CN" sz="1600"/>
          </a:p>
          <a:p>
            <a:pPr lvl="2"/>
            <a:r>
              <a:rPr lang="en-US" altLang="zh-CN" sz="1400"/>
              <a:t>override default command in Dockerfile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https://runnable.com/blog/9-common-dockerfile-mistakes</a:t>
            </a:r>
            <a:endParaRPr lang="zh-CN" altLang="en-US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3505" cy="53860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https://docs.docker.com/engine/reference/commandline/run/</a:t>
            </a:r>
            <a:endParaRPr lang="en-US" altLang="zh-CN"/>
          </a:p>
          <a:p>
            <a:pPr lvl="0"/>
            <a:r>
              <a:rPr lang="en-US" altLang="zh-CN"/>
              <a:t>docker-compose</a:t>
            </a:r>
            <a:endParaRPr lang="en-US" altLang="zh-CN"/>
          </a:p>
          <a:p>
            <a:pPr lvl="1"/>
            <a:r>
              <a:rPr lang="en-US" altLang="zh-CN"/>
              <a:t>https://docs.docker.com/compose/gpu-support/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 sz="2000"/>
              <a:t>install driver in host OS</a:t>
            </a:r>
            <a:endParaRPr lang="en-US" altLang="zh-CN" sz="2000"/>
          </a:p>
          <a:p>
            <a:pPr lvl="2"/>
            <a:r>
              <a:rPr lang="en-US" altLang="zh-CN"/>
              <a:t>https://docs.nvidia.com/datacenter/tesla/tesla-installation-notes/index.html#ubuntu-lts</a:t>
            </a:r>
            <a:endParaRPr lang="en-US" altLang="zh-CN" sz="1800"/>
          </a:p>
          <a:p>
            <a:pPr lvl="2"/>
            <a:r>
              <a:rPr lang="en-US" altLang="zh-CN"/>
              <a:t>sudo apt-get install linux-headers-$(uname -r)</a:t>
            </a:r>
            <a:endParaRPr lang="en-US" altLang="zh-CN" sz="1800"/>
          </a:p>
          <a:p>
            <a:pPr lvl="2"/>
            <a:r>
              <a:rPr lang="en-US" altLang="zh-CN"/>
              <a:t>distribution=$(. /etc/os-release;echo $ID$VERSION_ID | sed -e 's/\.//g')</a:t>
            </a:r>
            <a:endParaRPr lang="en-US" altLang="zh-CN" sz="1800"/>
          </a:p>
          <a:p>
            <a:pPr lvl="2"/>
            <a:r>
              <a:rPr lang="en-US" altLang="zh-CN"/>
              <a:t>wget https://developer.download.nvidia.com/compute/cuda/repos/$distribution/x86_64/cuda-keyring_1.0-1_all.deb</a:t>
            </a:r>
            <a:endParaRPr lang="en-US" altLang="zh-CN" sz="1800"/>
          </a:p>
          <a:p>
            <a:pPr lvl="2"/>
            <a:r>
              <a:rPr lang="en-US" altLang="zh-CN"/>
              <a:t>sudo dpkg -i cuda-keyring_1.0-1_all.deb</a:t>
            </a:r>
            <a:endParaRPr lang="en-US" altLang="zh-CN" sz="1800"/>
          </a:p>
          <a:p>
            <a:pPr lvl="2"/>
            <a:r>
              <a:rPr lang="en-US" altLang="zh-CN"/>
              <a:t>sudo apt-get update</a:t>
            </a:r>
            <a:endParaRPr lang="en-US" altLang="zh-CN" sz="1800"/>
          </a:p>
          <a:p>
            <a:pPr lvl="2"/>
            <a:r>
              <a:rPr lang="en-US" altLang="zh-CN"/>
              <a:t>sudo apt-get -y install cuda-drivers</a:t>
            </a:r>
            <a:endParaRPr lang="en-US" altLang="zh-CN"/>
          </a:p>
          <a:p>
            <a:pPr lvl="2"/>
            <a:r>
              <a:rPr lang="en-US" altLang="zh-CN"/>
              <a:t>export PATH=/usr/local/cuda-11.7/bin${PATH:+:${PATH}}</a:t>
            </a:r>
            <a:endParaRPr lang="en-US" altLang="zh-CN"/>
          </a:p>
          <a:p>
            <a:pPr lvl="2"/>
            <a:r>
              <a:rPr lang="en-US" altLang="zh-CN"/>
              <a:t>export LD_LIBRARY_PATH=/usr/local/cuda-11.7/lib64\               ${LD_LIBRARY_PATH:+:${LD_LIBRARY_PATH}}</a:t>
            </a:r>
            <a:endParaRPr lang="en-US" altLang="zh-CN"/>
          </a:p>
          <a:p>
            <a:pPr lvl="2"/>
            <a:r>
              <a:rPr lang="en-US" altLang="zh-CN"/>
              <a:t>cat /proc/driver/nvidia/version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2080" y="2639060"/>
            <a:ext cx="3769995" cy="3371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68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https://docs.docker.com/storage/tmpfs/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only persisted in the host memory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can’t share tmpfs mounts between containers</a:t>
            </a:r>
            <a:endParaRPr lang="en-US" altLang="zh-CN"/>
          </a:p>
          <a:p>
            <a:pPr lvl="1"/>
            <a:r>
              <a:rPr lang="en-US" altLang="zh-CN"/>
              <a:t>only available if you’re running Docker on Linux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6210" y="981710"/>
            <a:ext cx="5052060" cy="261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Timezone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 timezone</a:t>
            </a:r>
            <a:endParaRPr lang="en-US" altLang="zh-CN"/>
          </a:p>
          <a:p>
            <a:pPr lvl="1"/>
            <a:r>
              <a:rPr lang="en-US" altLang="zh-CN"/>
              <a:t># Set up time zone.</a:t>
            </a:r>
            <a:endParaRPr lang="en-US" altLang="zh-CN"/>
          </a:p>
          <a:p>
            <a:pPr lvl="1"/>
            <a:r>
              <a:rPr lang="en-US" altLang="zh-CN"/>
              <a:t>ENV TZ=Asia/Shanghai</a:t>
            </a:r>
            <a:endParaRPr lang="en-US" altLang="zh-CN"/>
          </a:p>
          <a:p>
            <a:pPr lvl="1"/>
            <a:r>
              <a:rPr lang="en-US" altLang="zh-CN"/>
              <a:t>RUN sudo apt-get update &amp;&amp; \</a:t>
            </a:r>
            <a:endParaRPr lang="en-US" altLang="zh-CN"/>
          </a:p>
          <a:p>
            <a:pPr lvl="1"/>
            <a:r>
              <a:rPr lang="en-US" altLang="zh-CN"/>
              <a:t>    sudo DEBIAN_FRONTEND=noninteractive apt-get install -yq tzdata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https://get.daocloud.io/docker/compose/releases/download/1.29.2/docker-compose-`uname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00"/>
  <p:tag name="TABLE_ENDDRAG_RECT" val="49*87*876*30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8918bf49-d914-41e7-b582-89168f6d76ee}"/>
  <p:tag name="TABLE_ENDDRAG_ORIGIN_RECT" val="822*177"/>
  <p:tag name="TABLE_ENDDRAG_RECT" val="92*177*822*17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UNIT_PLACING_PICTURE_USER_VIEWPORT" val="{&quot;height&quot;:5309,&quot;width&quot;:5937}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COMMONDATA" val="eyJoZGlkIjoiODcwZjc5M2RmYzUwOWE5MjVkODVjZGMyZDUwOTRjYmEifQ=="/>
  <p:tag name="KSO_WPP_MARK_KEY" val="912f9f82-e1da-4214-83c0-2ace56e3deee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11532</Words>
  <Application>WPS 演示</Application>
  <PresentationFormat>宽屏</PresentationFormat>
  <Paragraphs>533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Volume</vt:lpstr>
      <vt:lpstr>Dockerfile</vt:lpstr>
      <vt:lpstr>Instructions in Dockerfile</vt:lpstr>
      <vt:lpstr>Docker Compose 1/2</vt:lpstr>
      <vt:lpstr>Docker Compose 2/2</vt:lpstr>
      <vt:lpstr>Docker Machine</vt:lpstr>
      <vt:lpstr>Alpine</vt:lpstr>
      <vt:lpstr>tmpfs</vt:lpstr>
      <vt:lpstr>Clean</vt:lpstr>
      <vt:lpstr>Docker Images</vt:lpstr>
      <vt:lpstr>GPU Support</vt:lpstr>
      <vt:lpstr>tmpfs</vt:lpstr>
      <vt:lpstr>Timezone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423</cp:revision>
  <dcterms:created xsi:type="dcterms:W3CDTF">2019-06-19T02:08:00Z</dcterms:created>
  <dcterms:modified xsi:type="dcterms:W3CDTF">2022-12-26T05:55:39Z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E8EA441739504EE0934E4336E13E7BDC</vt:lpwstr>
  </property>
</Properties>
</file>