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webp" ContentType="image/webp"/>
  <Override PartName="/ppt/media/image5.webp" ContentType="image/webp"/>
  <Override PartName="/ppt/media/image6.webp" ContentType="image/webp"/>
  <Override PartName="/ppt/media/image7.webp" ContentType="image/webp"/>
  <Override PartName="/ppt/media/image8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91" r:id="rId5"/>
    <p:sldId id="259" r:id="rId6"/>
    <p:sldId id="333" r:id="rId7"/>
    <p:sldId id="349" r:id="rId8"/>
    <p:sldId id="350" r:id="rId9"/>
    <p:sldId id="353" r:id="rId10"/>
    <p:sldId id="307" r:id="rId11"/>
    <p:sldId id="351" r:id="rId12"/>
    <p:sldId id="352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8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5.webp"/><Relationship Id="rId1" Type="http://schemas.openxmlformats.org/officeDocument/2006/relationships/image" Target="../media/image4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web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Flutter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10/13/2022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线程管理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424113" y="1562100"/>
            <a:ext cx="6962775" cy="3352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>
                <a:sym typeface="+mn-ea"/>
              </a:rPr>
              <a:t>https://www.tutorialspoint.com/flutter/index.htm</a:t>
            </a:r>
            <a:endParaRPr lang="zh-CN" altLang="en-US" sz="2400">
              <a:sym typeface="+mn-ea"/>
            </a:endParaRPr>
          </a:p>
          <a:p>
            <a:pPr marL="342900" lvl="1" algn="l"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zh-CN" altLang="en-US" sz="2400"/>
              <a:t>https://docs.flutter.dev/</a:t>
            </a:r>
            <a:endParaRPr lang="zh-CN" altLang="en-US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Features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Modern and reactive framework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Uses Dart programming language and it is very easy to learn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Fast development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Beautiful and fluid user interfaces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Huge widget catalog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Runs same UI for multiple platforms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High performance application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Disadvantages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user interface and logic is intermixed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 vs. React Native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812415" y="1114425"/>
            <a:ext cx="6755765" cy="5303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90" y="1708785"/>
            <a:ext cx="4894580" cy="3667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050" y="1945005"/>
            <a:ext cx="5966460" cy="31953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009140" y="1293495"/>
            <a:ext cx="8486140" cy="49853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549140"/>
          </a:xfrm>
        </p:spPr>
        <p:txBody>
          <a:bodyPr>
            <a:noAutofit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endParaRPr lang="en-US" altLang="zh-CN" sz="18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37070" y="1068705"/>
            <a:ext cx="4942840" cy="22694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</a:t>
            </a:r>
            <a:endParaRPr lang="en-US" altLang="zh-CN"/>
          </a:p>
          <a:p>
            <a:pPr lvl="1"/>
            <a:r>
              <a:rPr lang="zh-CN" altLang="en-US"/>
              <a:t>BasicMessageChannel：用于传递字符串和半结构化的信息</a:t>
            </a:r>
            <a:endParaRPr lang="zh-CN" altLang="en-US"/>
          </a:p>
          <a:p>
            <a:pPr lvl="1"/>
            <a:r>
              <a:rPr lang="zh-CN" altLang="en-US"/>
              <a:t>MethodChannel：用于传递方法调用（method invocation）</a:t>
            </a:r>
            <a:r>
              <a:rPr lang="en-US" altLang="zh-CN"/>
              <a:t>,非线程安全的</a:t>
            </a:r>
            <a:endParaRPr lang="en-US" altLang="zh-CN"/>
          </a:p>
          <a:p>
            <a:pPr lvl="1"/>
            <a:r>
              <a:rPr lang="zh-CN" altLang="en-US"/>
              <a:t>EventChannel: 用于数据流（event streams）的通信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COMMONDATA" val="eyJoZGlkIjoiODcwZjc5M2RmYzUwOWE5MjVkODVjZGMyZDUwOTRjYmEifQ=="/>
  <p:tag name="KSO_WPP_MARK_KEY" val="368d8392-101a-4960-91a1-58ab14917b9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宽屏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Flutter Notes</vt:lpstr>
      <vt:lpstr>Change History</vt:lpstr>
      <vt:lpstr>References</vt:lpstr>
      <vt:lpstr>Intro</vt:lpstr>
      <vt:lpstr>PowerPoint 演示文稿</vt:lpstr>
      <vt:lpstr>PowerPoint 演示文稿</vt:lpstr>
      <vt:lpstr>PowerPoint 演示文稿</vt:lpstr>
      <vt:lpstr>Dart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291</cp:revision>
  <dcterms:created xsi:type="dcterms:W3CDTF">2019-06-19T02:08:00Z</dcterms:created>
  <dcterms:modified xsi:type="dcterms:W3CDTF">2022-10-25T05:23:52Z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44FCD7783A304180B190A8BF484A28C0</vt:lpwstr>
  </property>
</Properties>
</file>