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91" r:id="rId5"/>
    <p:sldId id="259" r:id="rId6"/>
    <p:sldId id="307" r:id="rId7"/>
    <p:sldId id="258" r:id="rId8"/>
    <p:sldId id="263" r:id="rId9"/>
    <p:sldId id="277" r:id="rId10"/>
    <p:sldId id="260" r:id="rId11"/>
    <p:sldId id="285" r:id="rId12"/>
    <p:sldId id="324" r:id="rId13"/>
    <p:sldId id="268" r:id="rId14"/>
    <p:sldId id="273" r:id="rId15"/>
    <p:sldId id="303" r:id="rId16"/>
    <p:sldId id="308" r:id="rId17"/>
    <p:sldId id="320" r:id="rId18"/>
    <p:sldId id="264" r:id="rId19"/>
    <p:sldId id="267" r:id="rId20"/>
    <p:sldId id="276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8.png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11/10/2021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frames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239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Convert image sequences into video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%4d.png </a:t>
                      </a:r>
                      <a:r>
                        <a:rPr lang="en-US" altLang="zh-CN" sz="1400">
                          <a:sym typeface="+mn-ea"/>
                        </a:rPr>
                        <a:t>-r 20 output</a:t>
                      </a:r>
                      <a:r>
                        <a:rPr lang="zh-CN" altLang="en-US" sz="1400">
                          <a:sym typeface="+mn-ea"/>
                        </a:rPr>
                        <a:t>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frames from image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output/frame%04d.jpg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frames with a ratio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0.1 ./images/frames_%02d.jpg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a specific frame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00:00:05.01 -i myvideo.avi -frames:v 1 myimage.jpg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635"/>
                <a:gridCol w="5369560"/>
                <a:gridCol w="34734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-s 720x480 -c:a copy output.avi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Crop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"crop=w:h:x:y"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30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video lengh not changed, frames added or removed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Add logo to video (bottom-right)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Speed up or slow down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“setpts=0.6*PTS”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fps not changed, video length changed, frames added or removed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PTS: presentation timestamp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Generate video from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-loop 1 -i image.png -t 3 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Output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 gif output.gif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Reverse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ffmpeg -i input.mov -filter:v 'reverse' -filter:a 'areverse' output.mov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Rotate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input.mp4 -filter:v 'transpose=1' rotated-video.mp4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1: 90 counter-clockwise, 2: 90 clockwise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Truncate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10 -i input.mp3 -t 6 output.mp3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Concat video files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-f concat -safe 0 -i mylist.txt -c copy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mylist.txt: </a:t>
                      </a:r>
                      <a:r>
                        <a:rPr lang="en-US" altLang="zh-CN" sz="1400">
                          <a:sym typeface="+mn-ea"/>
                        </a:rPr>
                        <a:t>file 'filename1'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in.mpg -c:v libx264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 2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h264 encoding params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-c:v libx264 -profile:v high/main/baseline -level:v 4.0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-crf 0~51 (constant rate factor, default 23, 0 lossless, 17/18 nearly lossless)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-preset   // encoding speed, ultrafast, superfast, veryfast, faster, fast, medium (the default), slow, slower, veryslow. A slower preset provides better compression (quality per file size) but is slower. 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-b:a 128k  // set audio bitrate to 128K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profile: video compression features the player must support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Padding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x/y: start placing point of the original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Web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-movflags +faststart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Allows video to playback before it is completely downloaded in the case of progressive download viewing. Useful if you are hosting the video, otherwise superfluous if uploading to a video service like YouTube.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video.mp4 -vf scale=500:-1 -t 10 -r 10 image.gif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scale to width=500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poster image to audio to generate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image.jpg -i audio.mp3 -c:v libx264 -c:a aac -strict experimental -b:a 192k -shortest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a single image to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image.png -c:v libx264 -t 30 -pix_fmt yuv420p video.mp4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Audio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90"/>
                <a:gridCol w="5744845"/>
                <a:gridCol w="31661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MP4</a:t>
                      </a:r>
                      <a:r>
                        <a:rPr lang="zh-CN" altLang="en-US" sz="1400"/>
                        <a:t>中提取声音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input.mp4 -vn output</a:t>
                      </a:r>
                      <a:r>
                        <a:rPr lang="en-US" altLang="zh-CN" sz="1400"/>
                        <a:t>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-vf subtitles=subtitle.srt out</a:t>
                      </a:r>
                      <a:r>
                        <a:rPr lang="en-US" altLang="zh-CN" sz="1400"/>
                        <a:t>put</a:t>
                      </a:r>
                      <a:r>
                        <a:rPr lang="zh-CN" altLang="en-US" sz="1400"/>
                        <a:t>.avi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</a:t>
                      </a:r>
                      <a:r>
                        <a:rPr lang="en-US" altLang="zh-CN" sz="1400">
                          <a:sym typeface="+mn-ea"/>
                        </a:rPr>
                        <a:t>input</a:t>
                      </a:r>
                      <a:r>
                        <a:rPr lang="zh-CN" altLang="en-US" sz="1400">
                          <a:sym typeface="+mn-ea"/>
                        </a:rPr>
                        <a:t>.avi -vf </a:t>
                      </a:r>
                      <a:r>
                        <a:rPr lang="en-US" altLang="zh-CN" sz="1400">
                          <a:sym typeface="+mn-ea"/>
                        </a:rPr>
                        <a:t>“ass=subtitle.ass”</a:t>
                      </a:r>
                      <a:r>
                        <a:rPr lang="zh-CN" altLang="en-US" sz="1400">
                          <a:sym typeface="+mn-ea"/>
                        </a:rPr>
                        <a:t> out</a:t>
                      </a:r>
                      <a:r>
                        <a:rPr lang="en-US" altLang="zh-CN" sz="1400">
                          <a:sym typeface="+mn-ea"/>
                        </a:rPr>
                        <a:t>put</a:t>
                      </a:r>
                      <a:r>
                        <a:rPr lang="zh-CN" altLang="en-US" sz="1400">
                          <a:sym typeface="+mn-ea"/>
                        </a:rPr>
                        <a:t>.avi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movie.mp4 -i subtitles.srt -map 0 -map 1 -c copy -c:v libx264 -crf 23 -preset veryfast output.mkv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input.mp4 -vn -ac 2 </a:t>
                      </a:r>
                      <a:r>
                        <a:rPr lang="en-US" altLang="zh-CN" sz="1400"/>
                        <a:t>-ab 187 </a:t>
                      </a:r>
                      <a:r>
                        <a:rPr lang="zh-CN" altLang="en-US" sz="1400"/>
                        <a:t>audio.wav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-ac  number of audio channels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-ab  audio bitrate in Kbps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audi</a:t>
                      </a:r>
                      <a:r>
                        <a:rPr lang="en-US" altLang="zh-CN" sz="1400"/>
                        <a:t>o and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audio.mp3 -i input.mp4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-vcodec copy -an </a:t>
                      </a:r>
                      <a:r>
                        <a:rPr lang="en-US" altLang="zh-CN" sz="1400"/>
                        <a:t>output.avi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wav to 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"volume=0.25"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Fade in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-y -i demo.wav -af "afade=t=in:ss=0:d=15"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Reduce background noise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"highpass=f=200, lowpass=f=3000"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[200Hz, 300Hz] is kept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Slow down audio by 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input.mp4 -filter:a "atempo=0.5" -vn output.aac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atempo: 0.5~2.0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-i in.mp4 -c:a aac out.mp4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mp3-encoded video cannot play audio correctly in Mac/iOS</a:t>
                      </a:r>
                      <a:endParaRPr lang="en-US" altLang="zh-CN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sample rate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-i input.mp3 -ar 44100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sample rate to 44K Hz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Subtitle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soft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video.mkv -vcodec copy -acodec copy -sn video-no-subs.mkv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Integrate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demo.mkv -i sub.ass -codec copy -map 0 -map 1 output.mkv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subtitle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demo.mkv -map 0:s:0 sub.srt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- Build From Source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https://trac.ffmpeg.org/wiki/CompilationGuide/Ubuntu</a:t>
            </a:r>
            <a:endParaRPr lang="en-US" altLang="zh-CN"/>
          </a:p>
          <a:p>
            <a:pPr lvl="0"/>
            <a:r>
              <a:rPr lang="en-US" altLang="zh-CN"/>
              <a:t>ffmpeg-git-amd64-static.tar.xz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Streams</a:t>
            </a:r>
            <a:endParaRPr lang="en-US" altLang="zh-CN"/>
          </a:p>
          <a:p>
            <a:pPr lvl="1"/>
            <a:r>
              <a:rPr lang="en-US" altLang="zh-CN"/>
              <a:t>ffprobe ../videos/samples_subtitle/1.mp4 |&amp; grep stream -i</a:t>
            </a:r>
            <a:endParaRPr lang="en-US" altLang="zh-CN"/>
          </a:p>
          <a:p>
            <a:pPr lvl="1"/>
            <a:r>
              <a:rPr lang="en-US" altLang="zh-CN"/>
              <a:t>video (-vn to turn off)</a:t>
            </a:r>
            <a:endParaRPr lang="en-US" altLang="zh-CN"/>
          </a:p>
          <a:p>
            <a:pPr lvl="1"/>
            <a:r>
              <a:rPr lang="en-US" altLang="zh-CN"/>
              <a:t>audio (-an to turn off)</a:t>
            </a:r>
            <a:endParaRPr lang="en-US" altLang="zh-CN"/>
          </a:p>
          <a:p>
            <a:pPr lvl="1"/>
            <a:r>
              <a:rPr lang="en-US" altLang="zh-CN"/>
              <a:t>subtitle (-sn to turn off)</a:t>
            </a:r>
            <a:endParaRPr lang="en-US" altLang="zh-CN"/>
          </a:p>
          <a:p>
            <a:pPr lvl="1"/>
            <a:r>
              <a:rPr lang="en-US" altLang="zh-CN"/>
              <a:t>data (-dn to turn off)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Hide 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-hide_banner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Log level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-loglevel quiet/panic/fatal/error/warning/info/verbose/debug 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pix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-pix_fmts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-codecs/-fomats/--decoders/--encoders/--filters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Print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-show_format -print_format json -v quiet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duration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-i input.mp4 -v quiet -show_entries format=duration -hide_banner -of default=noprint_wrappers=1:nokey=1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stream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-v quiet -print_format json -show_format -show_streams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filename 2&gt;&amp;1 | sed -n "s/.*, \(.*\) fp.*/\1/p"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703f567b-05a5-4a53-b5f0-8938832afbf8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UNIT_TABLE_BEAUTIFY" val="smartTable{b25ac203-39bb-4432-8512-8af5b043ea5c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a8ef8be3-cc9c-4d18-9ded-adce915af36f}"/>
  <p:tag name="TABLE_ENDDRAG_ORIGIN_RECT" val="887*232"/>
  <p:tag name="TABLE_ENDDRAG_RECT" val="45*171*887*23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TABLE_BEAUTIFY" val="smartTable{2dc12a42-f0f4-494b-9e17-d415920779dc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UNIT_TABLE_BEAUTIFY" val="smartTable{a8ef8be3-cc9c-4d18-9ded-adce915af36f}"/>
  <p:tag name="TABLE_ENDDRAG_ORIGIN_RECT" val="886*372"/>
  <p:tag name="TABLE_ENDDRAG_RECT" val="53*92*886*37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COMMONDATA" val="eyJoZGlkIjoiODcwZjc5M2RmYzUwOWE5MjVkODVjZGMyZDUwOTRjYmEifQ=="/>
  <p:tag name="KSO_WPP_MARK_KEY" val="86549eee-af69-4bb6-8267-8160481c168e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7384</Words>
  <Application>WPS 演示</Application>
  <PresentationFormat>宽屏</PresentationFormat>
  <Paragraphs>425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Change History</vt:lpstr>
      <vt:lpstr>References</vt:lpstr>
      <vt:lpstr>Concepts</vt:lpstr>
      <vt:lpstr>Video Container Format</vt:lpstr>
      <vt:lpstr>Video Standards</vt:lpstr>
      <vt:lpstr>Resolution Standard</vt:lpstr>
      <vt:lpstr>FourCC</vt:lpstr>
      <vt:lpstr>FFMPEG Info</vt:lpstr>
      <vt:lpstr>FFMPEG frames</vt:lpstr>
      <vt:lpstr>FFMPEG Video</vt:lpstr>
      <vt:lpstr>FFMPEG Video 2</vt:lpstr>
      <vt:lpstr>FFMPEG Audio</vt:lpstr>
      <vt:lpstr>FFMPEG Subtitle</vt:lpstr>
      <vt:lpstr>FFmpeg - Build From Source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264</cp:revision>
  <dcterms:created xsi:type="dcterms:W3CDTF">2019-06-19T02:08:00Z</dcterms:created>
  <dcterms:modified xsi:type="dcterms:W3CDTF">2022-12-05T06:31:17Z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FE9BB33DDBA5409A99DF69872F8EE48D</vt:lpwstr>
  </property>
</Properties>
</file>