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81" r:id="rId19"/>
    <p:sldId id="270" r:id="rId20"/>
    <p:sldId id="332" r:id="rId21"/>
    <p:sldId id="385" r:id="rId22"/>
    <p:sldId id="338" r:id="rId23"/>
    <p:sldId id="377" r:id="rId24"/>
    <p:sldId id="279" r:id="rId25"/>
    <p:sldId id="293" r:id="rId26"/>
    <p:sldId id="336" r:id="rId27"/>
    <p:sldId id="372" r:id="rId28"/>
    <p:sldId id="374" r:id="rId29"/>
    <p:sldId id="395" r:id="rId30"/>
    <p:sldId id="331" r:id="rId31"/>
    <p:sldId id="376" r:id="rId32"/>
    <p:sldId id="398" r:id="rId33"/>
    <p:sldId id="399" r:id="rId34"/>
    <p:sldId id="400" r:id="rId35"/>
    <p:sldId id="401" r:id="rId36"/>
    <p:sldId id="406" r:id="rId37"/>
    <p:sldId id="402" r:id="rId38"/>
    <p:sldId id="405" r:id="rId39"/>
    <p:sldId id="403" r:id="rId40"/>
    <p:sldId id="404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49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12/16/2021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https://flask.palletsprojects.com/en/2.0.x/cli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rmAutofit fontScale="70000"/>
          </a:bodyPr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https://flask.palletsprojects.com/en/0.12.x/patterns/celery/</a:t>
            </a:r>
            <a:endParaRPr lang="en-US" altLang="zh-CN"/>
          </a:p>
          <a:p>
            <a:pPr lvl="1"/>
            <a:r>
              <a:rPr lang="en-US" altLang="zh-CN"/>
              <a:t>https://medium.com/@frassetto.stefano/flask-celery-howto-d106958a15fe</a:t>
            </a:r>
            <a:endParaRPr lang="en-US" altLang="zh-CN"/>
          </a:p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powerful task queue</a:t>
            </a:r>
            <a:endParaRPr lang="en-US" altLang="zh-CN"/>
          </a:p>
          <a:p>
            <a:pPr lvl="1"/>
            <a:r>
              <a:rPr lang="en-US" altLang="zh-CN"/>
              <a:t>pip install celery</a:t>
            </a:r>
            <a:endParaRPr lang="en-US" altLang="zh-CN"/>
          </a:p>
          <a:p>
            <a:pPr lvl="1"/>
            <a:r>
              <a:rPr lang="en-US" altLang="zh-CN"/>
              <a:t>https://flask.palletsprojects.com/en/1.1.x/patterns/celery/</a:t>
            </a:r>
            <a:endParaRPr lang="en-US" altLang="zh-CN"/>
          </a:p>
          <a:p>
            <a:pPr lvl="1"/>
            <a:r>
              <a:rPr lang="en-US" altLang="zh-CN"/>
              <a:t>Depends a message queue broker service (redis)</a:t>
            </a:r>
            <a:endParaRPr lang="en-US" altLang="zh-CN"/>
          </a:p>
          <a:p>
            <a:pPr lvl="1"/>
            <a:r>
              <a:rPr lang="en-US" altLang="zh-CN"/>
              <a:t>A celery worker process needs to run to receive and execute the task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Celery(name, backend='url_backend' broker='url_broker')</a:t>
            </a:r>
            <a:endParaRPr lang="en-US" altLang="zh-CN"/>
          </a:p>
          <a:p>
            <a:pPr lvl="2"/>
            <a:r>
              <a:rPr lang="en-US" altLang="zh-CN"/>
              <a:t>result backend</a:t>
            </a:r>
            <a:endParaRPr lang="en-US" altLang="zh-CN"/>
          </a:p>
          <a:p>
            <a:pPr lvl="1"/>
            <a:r>
              <a:rPr lang="en-US" altLang="zh-CN"/>
              <a:t>create celery object along with app, before blueprint register</a:t>
            </a:r>
            <a:endParaRPr lang="en-US" altLang="zh-CN"/>
          </a:p>
          <a:p>
            <a:pPr lvl="1"/>
            <a:r>
              <a:rPr lang="en-US" altLang="zh-CN"/>
              <a:t>write celery.task function (must be json serializable)</a:t>
            </a:r>
            <a:endParaRPr lang="en-US" altLang="zh-CN"/>
          </a:p>
          <a:p>
            <a:pPr lvl="0"/>
            <a:r>
              <a:rPr lang="en-US" altLang="zh-CN"/>
              <a:t>Run celery</a:t>
            </a:r>
            <a:endParaRPr lang="en-US" altLang="zh-CN"/>
          </a:p>
          <a:p>
            <a:pPr lvl="1"/>
            <a:r>
              <a:rPr lang="en-US" altLang="zh-CN"/>
              <a:t>celery worker -A app.celery --loglevel=info -P threads</a:t>
            </a:r>
            <a:endParaRPr lang="en-US" altLang="zh-CN"/>
          </a:p>
          <a:p>
            <a:pPr lvl="2"/>
            <a:r>
              <a:rPr lang="en-US" altLang="zh-CN"/>
              <a:t>-P threads: allow to spawn child processes</a:t>
            </a:r>
            <a:endParaRPr lang="en-US" altLang="zh-CN"/>
          </a:p>
          <a:p>
            <a:pPr lvl="1"/>
            <a:r>
              <a:rPr lang="en-US" altLang="zh-CN"/>
              <a:t>celery status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65140" cy="454914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https://flask-caching.readthedocs.io/en/latest/</a:t>
            </a:r>
            <a:endParaRPr lang="en-US" altLang="zh-CN" sz="1400"/>
          </a:p>
          <a:p>
            <a:pPr lvl="1"/>
            <a:r>
              <a:rPr lang="en-US" altLang="zh-CN" sz="1400"/>
              <a:t>https://www.educba.com/flask-cache/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pip install Flask-Caching</a:t>
            </a:r>
            <a:endParaRPr lang="en-US" altLang="zh-CN" sz="1400"/>
          </a:p>
          <a:p>
            <a:pPr lvl="1"/>
            <a:r>
              <a:rPr lang="en-US" altLang="zh-CN" sz="1400"/>
              <a:t>Init</a:t>
            </a:r>
            <a:endParaRPr lang="en-US" altLang="zh-CN" sz="1400"/>
          </a:p>
          <a:p>
            <a:pPr lvl="2"/>
            <a:r>
              <a:rPr lang="en-US" altLang="zh-CN" sz="1200"/>
              <a:t>from flask_caching import Cache</a:t>
            </a:r>
            <a:endParaRPr lang="en-US" altLang="zh-CN" sz="1200"/>
          </a:p>
          <a:p>
            <a:pPr lvl="2"/>
            <a:r>
              <a:rPr lang="en-US" altLang="zh-CN" sz="1200"/>
              <a:t>cache = Cache(config={'CACHE_TYPE': 'SimpleCache'})</a:t>
            </a:r>
            <a:endParaRPr lang="en-US" altLang="zh-CN" sz="1200"/>
          </a:p>
          <a:p>
            <a:pPr lvl="2"/>
            <a:r>
              <a:rPr lang="en-US" altLang="zh-CN" sz="1200"/>
              <a:t>app = Flask(__name__)</a:t>
            </a:r>
            <a:endParaRPr lang="en-US" altLang="zh-CN" sz="1200"/>
          </a:p>
          <a:p>
            <a:pPr lvl="2"/>
            <a:r>
              <a:rPr lang="en-US" altLang="zh-CN" sz="1200"/>
              <a:t>cache.init_app(app)</a:t>
            </a:r>
            <a:endParaRPr lang="en-US" altLang="zh-CN" sz="1200"/>
          </a:p>
          <a:p>
            <a:pPr lvl="1"/>
            <a:r>
              <a:rPr lang="en-US" altLang="zh-CN" sz="1400"/>
              <a:t>Cached()</a:t>
            </a:r>
            <a:endParaRPr lang="en-US" altLang="zh-CN" sz="1400"/>
          </a:p>
          <a:p>
            <a:pPr lvl="2"/>
            <a:r>
              <a:rPr lang="en-US" altLang="zh-CN" sz="1200"/>
              <a:t>@app.route("/")</a:t>
            </a:r>
            <a:endParaRPr lang="en-US" altLang="zh-CN" sz="1200"/>
          </a:p>
          <a:p>
            <a:pPr lvl="2"/>
            <a:r>
              <a:rPr lang="en-US" altLang="zh-CN" sz="1200"/>
              <a:t>@cache.cached(timeout=50)	// 50 seconds</a:t>
            </a:r>
            <a:endParaRPr lang="en-US" altLang="zh-CN" sz="1200"/>
          </a:p>
          <a:p>
            <a:pPr lvl="2"/>
            <a:r>
              <a:rPr lang="en-US" altLang="zh-CN" sz="1200"/>
              <a:t>def index():</a:t>
            </a:r>
            <a:endParaRPr lang="en-US" altLang="zh-CN" sz="1200"/>
          </a:p>
          <a:p>
            <a:pPr lvl="2"/>
            <a:r>
              <a:rPr lang="en-US" altLang="zh-CN" sz="1200"/>
              <a:t>    return render_template('index.html')</a:t>
            </a:r>
            <a:endParaRPr lang="en-US" altLang="zh-CN" sz="1200"/>
          </a:p>
          <a:p>
            <a:pPr lvl="2"/>
            <a:r>
              <a:rPr lang="en-US" altLang="zh-CN" sz="1200"/>
              <a:t> use request.path by default for the cache_key</a:t>
            </a:r>
            <a:endParaRPr lang="en-US" altLang="zh-CN" sz="1200"/>
          </a:p>
          <a:p>
            <a:pPr lvl="1"/>
            <a:r>
              <a:rPr lang="en-US" altLang="zh-CN" sz="1555"/>
              <a:t>Memoize()</a:t>
            </a:r>
            <a:endParaRPr lang="en-US" altLang="zh-CN" sz="1555"/>
          </a:p>
          <a:p>
            <a:pPr lvl="2"/>
            <a:r>
              <a:rPr lang="en-US" altLang="zh-CN" sz="1200"/>
              <a:t>class Person(db.Model):</a:t>
            </a:r>
            <a:endParaRPr lang="en-US" altLang="zh-CN" sz="1200"/>
          </a:p>
          <a:p>
            <a:pPr lvl="2"/>
            <a:r>
              <a:rPr lang="en-US" altLang="zh-CN" sz="1200"/>
              <a:t>    @cache.memoize(50)</a:t>
            </a:r>
            <a:endParaRPr lang="en-US" altLang="zh-CN" sz="1200"/>
          </a:p>
          <a:p>
            <a:pPr lvl="2"/>
            <a:r>
              <a:rPr lang="en-US" altLang="zh-CN" sz="1200"/>
              <a:t>    def has_membership(self, role_id):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6355" y="1211580"/>
            <a:ext cx="5565140" cy="4549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Cache data</a:t>
            </a:r>
            <a:endParaRPr lang="en-US" altLang="zh-CN" sz="1400"/>
          </a:p>
          <a:p>
            <a:pPr lvl="2"/>
            <a:r>
              <a:rPr lang="en-US" altLang="zh-CN" sz="1400"/>
              <a:t>cache.set("foo", foo)</a:t>
            </a:r>
            <a:endParaRPr lang="en-US" altLang="zh-CN" sz="1400"/>
          </a:p>
          <a:p>
            <a:pPr lvl="2"/>
            <a:r>
              <a:rPr lang="en-US" altLang="zh-CN" sz="1400"/>
              <a:t>bar = cache.get("foo")</a:t>
            </a:r>
            <a:endParaRPr lang="en-US" altLang="zh-CN" sz="1400"/>
          </a:p>
          <a:p>
            <a:pPr lvl="1"/>
            <a:r>
              <a:rPr lang="en-US" altLang="zh-CN" sz="1400"/>
              <a:t>Delete</a:t>
            </a:r>
            <a:endParaRPr lang="en-US" altLang="zh-CN" sz="1400"/>
          </a:p>
          <a:p>
            <a:pPr lvl="2"/>
            <a:r>
              <a:rPr lang="en-US" altLang="zh-CN" sz="1200"/>
              <a:t>cache.delete_memoized(user_has_membership)</a:t>
            </a:r>
            <a:endParaRPr lang="en-US" altLang="zh-CN" sz="1200"/>
          </a:p>
          <a:p>
            <a:pPr lvl="1"/>
            <a:r>
              <a:rPr lang="en-US" altLang="zh-CN" sz="1200"/>
              <a:t>Clear</a:t>
            </a:r>
            <a:endParaRPr lang="en-US" altLang="zh-CN" sz="1200"/>
          </a:p>
          <a:p>
            <a:pPr lvl="2"/>
            <a:r>
              <a:rPr lang="en-US" altLang="zh-CN" sz="1200"/>
              <a:t>with app.app_context():</a:t>
            </a:r>
            <a:endParaRPr lang="en-US" altLang="zh-CN" sz="1200"/>
          </a:p>
          <a:p>
            <a:pPr lvl="2"/>
            <a:r>
              <a:rPr lang="en-US" altLang="zh-CN" sz="1200"/>
              <a:t>        cache.clear()</a:t>
            </a:r>
            <a:endParaRPr lang="en-US" altLang="zh-CN" sz="1200"/>
          </a:p>
          <a:p>
            <a:pPr lvl="1"/>
            <a:r>
              <a:rPr lang="en-US" altLang="zh-CN" sz="1400"/>
              <a:t>Cache type</a:t>
            </a:r>
            <a:endParaRPr lang="en-US" altLang="zh-CN" sz="1400"/>
          </a:p>
          <a:p>
            <a:pPr lvl="2"/>
            <a:r>
              <a:rPr lang="en-US" altLang="zh-CN" sz="1200"/>
              <a:t>NullCache</a:t>
            </a:r>
            <a:endParaRPr lang="en-US" altLang="zh-CN" sz="1200"/>
          </a:p>
          <a:p>
            <a:pPr lvl="2"/>
            <a:r>
              <a:rPr lang="en-US" altLang="zh-CN" sz="1200"/>
              <a:t>SimpleCache</a:t>
            </a:r>
            <a:endParaRPr lang="en-US" altLang="zh-CN" sz="1200"/>
          </a:p>
          <a:p>
            <a:pPr lvl="3"/>
            <a:r>
              <a:rPr lang="en-US" altLang="zh-CN" sz="1200"/>
              <a:t>not really thread safe</a:t>
            </a:r>
            <a:endParaRPr lang="en-US" altLang="zh-CN" sz="1200"/>
          </a:p>
          <a:p>
            <a:pPr lvl="2"/>
            <a:r>
              <a:rPr lang="en-US" altLang="zh-CN" sz="1200"/>
              <a:t>FileSystemCache</a:t>
            </a:r>
            <a:endParaRPr lang="en-US" altLang="zh-CN" sz="1200"/>
          </a:p>
          <a:p>
            <a:pPr lvl="2"/>
            <a:r>
              <a:rPr lang="en-US" altLang="zh-CN" sz="1200"/>
              <a:t>RedisCache</a:t>
            </a:r>
            <a:endParaRPr lang="en-US" altLang="zh-CN" sz="1200"/>
          </a:p>
          <a:p>
            <a:pPr lvl="3"/>
            <a:r>
              <a:rPr lang="en-US" altLang="zh-CN" sz="1200"/>
              <a:t>CACHE_REDIS_HOST</a:t>
            </a:r>
            <a:endParaRPr lang="en-US" altLang="zh-CN" sz="1200"/>
          </a:p>
          <a:p>
            <a:pPr lvl="3"/>
            <a:r>
              <a:rPr lang="en-US" altLang="zh-CN" sz="1200"/>
              <a:t>CACHE_REDIS_PORT</a:t>
            </a:r>
            <a:endParaRPr lang="en-US" altLang="zh-CN" sz="1200"/>
          </a:p>
          <a:p>
            <a:pPr lvl="0"/>
            <a:r>
              <a:rPr lang="en-US" altLang="zh-CN" sz="1800"/>
              <a:t>Advantages</a:t>
            </a:r>
            <a:endParaRPr lang="en-US" altLang="zh-CN" sz="1800"/>
          </a:p>
          <a:p>
            <a:pPr lvl="1"/>
            <a:r>
              <a:rPr lang="en-US" altLang="zh-CN" sz="1400"/>
              <a:t>Caching helps in speeding up the process of loading in web development so that the response time in a web application can be reduced.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Text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https://blog.miguelgrinberg.com/post/the-flask-mega-tutorial-part-xvi-full-text-search</a:t>
            </a:r>
            <a:endParaRPr lang="en-US" altLang="zh-CN"/>
          </a:p>
          <a:p>
            <a:pPr lvl="0"/>
            <a:r>
              <a:rPr lang="en-US" altLang="zh-CN"/>
              <a:t>Elasticsearch</a:t>
            </a:r>
            <a:endParaRPr lang="en-US" altLang="zh-CN"/>
          </a:p>
          <a:p>
            <a:pPr lvl="1"/>
            <a:r>
              <a:rPr lang="en-US" altLang="zh-CN"/>
              <a:t>Install elasticsearch</a:t>
            </a:r>
            <a:endParaRPr lang="en-US" altLang="zh-CN"/>
          </a:p>
          <a:p>
            <a:pPr lvl="2"/>
            <a:r>
              <a:rPr lang="en-US" altLang="zh-CN"/>
              <a:t>curl -fsSL https://artifacts.elastic.co/GPG-KEY-elasticsearch | sudo apt-key add -</a:t>
            </a:r>
            <a:endParaRPr lang="en-US" altLang="zh-CN"/>
          </a:p>
          <a:p>
            <a:pPr lvl="2"/>
            <a:r>
              <a:rPr lang="en-US" altLang="zh-CN"/>
              <a:t>echo "deb https://artifacts.elastic.co/packages/7.x/apt stable main" | sudo tee -a /etc/apt/sources.list.d/elastic-7.x.list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elasticsearch</a:t>
            </a:r>
            <a:endParaRPr lang="en-US" altLang="zh-CN"/>
          </a:p>
          <a:p>
            <a:pPr lvl="1"/>
            <a:r>
              <a:rPr lang="en-US" altLang="zh-CN"/>
              <a:t>/etc/elasticsearch/elasticsearch.yml</a:t>
            </a:r>
            <a:endParaRPr lang="en-US" altLang="zh-CN" sz="2000"/>
          </a:p>
          <a:p>
            <a:pPr lvl="1"/>
            <a:r>
              <a:rPr lang="en-US" altLang="zh-CN" sz="2000"/>
              <a:t>Start elasticsearch service</a:t>
            </a:r>
            <a:endParaRPr lang="en-US" altLang="zh-CN" sz="2000"/>
          </a:p>
          <a:p>
            <a:pPr lvl="2"/>
            <a:r>
              <a:rPr lang="en-US" altLang="zh-CN"/>
              <a:t>sudo service elasticsearch start</a:t>
            </a:r>
            <a:endParaRPr lang="en-US" altLang="zh-CN"/>
          </a:p>
          <a:p>
            <a:pPr lvl="2"/>
            <a:r>
              <a:rPr lang="en-US" altLang="zh-CN" sz="1800"/>
              <a:t>http://localhost:9200/</a:t>
            </a:r>
            <a:endParaRPr lang="en-US" altLang="zh-CN" sz="1800"/>
          </a:p>
          <a:p>
            <a:pPr lvl="1"/>
            <a:r>
              <a:rPr lang="en-US" altLang="zh-CN"/>
              <a:t>pip install elasticsearch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18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https://www.techcoil.com/blog/how-to-create-an-interval-task-that-runs-periodically-within-your-python-3-flask-application-with-flask-apscheduler/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pip install Flask-APScheduler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95210" y="1221740"/>
            <a:ext cx="4113530" cy="4154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Flask</a:t>
            </a:r>
            <a:endParaRPr lang="zh-CN" altLang="en-US" sz="1200"/>
          </a:p>
          <a:p>
            <a:r>
              <a:rPr lang="zh-CN" altLang="en-US" sz="1200"/>
              <a:t>from flask_apscheduler import APScheduler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multiprocessing</a:t>
            </a:r>
            <a:endParaRPr lang="zh-CN" altLang="en-US" sz="1200"/>
          </a:p>
          <a:p>
            <a:r>
              <a:rPr lang="zh-CN" altLang="en-US" sz="1200"/>
              <a:t>import random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r>
              <a:rPr lang="zh-CN" altLang="en-US" sz="1200"/>
              <a:t>scheduler = APScheduler()</a:t>
            </a:r>
            <a:endParaRPr lang="zh-CN" altLang="en-US" sz="1200"/>
          </a:p>
          <a:p>
            <a:r>
              <a:rPr lang="zh-CN" altLang="en-US" sz="1200"/>
              <a:t>scheduler.init_app(app)</a:t>
            </a:r>
            <a:endParaRPr lang="zh-CN" altLang="en-US" sz="1200"/>
          </a:p>
          <a:p>
            <a:r>
              <a:rPr lang="zh-CN" altLang="en-US" sz="1200"/>
              <a:t>scheduler.start()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INTERVAL_TASK_ID = 'interval-task-id'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simulated_room_temperature = multiprocessing.Value('d', 29)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def interval_task():</a:t>
            </a:r>
            <a:endParaRPr lang="zh-CN" altLang="en-US" sz="1200"/>
          </a:p>
          <a:p>
            <a:r>
              <a:rPr lang="zh-CN" altLang="en-US" sz="1200"/>
              <a:t>    simulated_room_temperature.value = random.uniform(19, 31)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scheduler.add_job(id=INTERVAL_TASK_ID, func=interval_task, trigger='interval', seconds=2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https://www.nginx.com/blog/maximizing-python-performance-with-nginx-parti-web-serving-and-caching/</a:t>
            </a:r>
            <a:endParaRPr lang="en-US" altLang="zh-CN"/>
          </a:p>
          <a:p>
            <a:pPr lvl="1"/>
            <a:r>
              <a:rPr lang="en-US" altLang="zh-CN"/>
              <a:t>https://tghw.com/blog/microcaching-for-a-faster-site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flask-sqlalchemy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Autofit/>
          </a:bodyPr>
          <a:p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https://flask-sqlalchemy.palletsprojects.com/en/2.x/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https://docs.sqlalchemy.org/en/14/faq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https://www.codedisciples.in/flask-sqlalchemy-queries.html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DB toolkit and ORM(Object-Relational Mapper) implementation written in Python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pip install flask-sqlalchemy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Add/Delete/Update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>
            <a:normAutofit lnSpcReduction="20000"/>
          </a:bodyPr>
          <a:p>
            <a:pPr algn="l">
              <a:buClrTx/>
              <a:buSzTx/>
            </a:pPr>
            <a:r>
              <a:rPr lang="en-US" altLang="zh-CN" sz="1600">
                <a:sym typeface="+mn-ea"/>
              </a:rPr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__tablename__ = 'tn'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db.session.add_all([fld1, fld2, fld3])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MyModel.query.delete()	// delete all records in table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36435" y="138112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28895" cy="4549140"/>
          </a:xfrm>
        </p:spPr>
        <p:txBody>
          <a:bodyPr/>
          <a:p>
            <a:pPr lvl="0"/>
            <a:r>
              <a:rPr lang="en-US" altLang="zh-CN" sz="1400">
                <a:sym typeface="+mn-ea"/>
              </a:rPr>
              <a:t>Query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MyModel.query.all()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MyModel.query.filter_by(field='value').all()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MyModel.query.filter_by(filed='value').first()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MyModel.query.filter(or_(MyMode.field1=='value', MyModel.field2&gt;value2))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obj_list = MyModel.query.order_by(MyModel.field).all()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MyModel.query.get(1) // query by primary key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MyModel.query.all()</a:t>
            </a:r>
            <a:endParaRPr lang="en-US" altLang="zh-CN" sz="12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Inner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400">
                <a:sym typeface="+mn-ea"/>
              </a:rPr>
              <a:t>Outer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.outerjoin(File,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5230" y="1154430"/>
            <a:ext cx="5283835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order_by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limit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offset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db.or_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db.and_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Pitfalls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</a:t>
            </a:r>
            <a:endParaRPr lang="en-US" altLang="zh-CN"/>
          </a:p>
          <a:p>
            <a:pPr lvl="1"/>
            <a:r>
              <a:rPr lang="en-US" altLang="zh-CN"/>
              <a:t>from sqlalchemy import func</a:t>
            </a:r>
            <a:endParaRPr lang="en-US" altLang="zh-CN" sz="2000"/>
          </a:p>
          <a:p>
            <a:pPr lvl="1"/>
            <a:r>
              <a:rPr lang="en-US" altLang="zh-CN"/>
              <a:t>session.query(func.max(table_name.column_name)).first()</a:t>
            </a:r>
            <a:endParaRPr lang="en-US" altLang="zh-CN"/>
          </a:p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  <a:p>
            <a:pPr lvl="1"/>
            <a:r>
              <a:rPr lang="en-US" altLang="zh-CN"/>
              <a:t>gunicorn</a:t>
            </a:r>
            <a:endParaRPr lang="en-US" altLang="zh-CN"/>
          </a:p>
          <a:p>
            <a:pPr lvl="2"/>
            <a:r>
              <a:rPr lang="en-US" altLang="zh-CN"/>
              <a:t>--preload MUST NOT be used</a:t>
            </a:r>
            <a:endParaRPr lang="en-US" altLang="zh-CN"/>
          </a:p>
          <a:p>
            <a:pPr lvl="3"/>
            <a:r>
              <a:rPr lang="en-US" altLang="zh-CN"/>
              <a:t>uwsgi (or gunicorn) starts, multiple workers are forked from the first process.</a:t>
            </a:r>
            <a:endParaRPr lang="en-US" altLang="zh-CN"/>
          </a:p>
          <a:p>
            <a:pPr lvl="3"/>
            <a:r>
              <a:rPr lang="en-US" altLang="zh-CN"/>
              <a:t>If preload is set: If there is a request in the first process when it starts, then this opens a database connection and the connection is forked to the next process. But in the database, of course, no new connection is opened and a broken connection occurs.</a:t>
            </a:r>
            <a:endParaRPr lang="en-US" altLang="zh-CN"/>
          </a:p>
          <a:p>
            <a:pPr lvl="3"/>
            <a:r>
              <a:rPr lang="en-US" altLang="zh-CN"/>
              <a:t>If preload is not set: workers do not fork, but run themselves and open their normal connections themselves</a:t>
            </a:r>
            <a:endParaRPr lang="en-US" altLang="zh-CN"/>
          </a:p>
          <a:p>
            <a:pPr lvl="2"/>
            <a:r>
              <a:rPr lang="en-US" altLang="zh-CN"/>
              <a:t>https://github.com/psycopg/psycopg2/issues/281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sudo apt install sqlite3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sqlite3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.help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.open {db_filename}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.tables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select * from {table_name};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.quit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</a:t>
            </a:r>
            <a:r>
              <a:rPr lang="en-US" altLang="zh-CN" sz="1200"/>
              <a:t>Flask, request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@app.route('/'</a:t>
            </a:r>
            <a:r>
              <a:rPr lang="en-US" altLang="zh-CN" sz="1200"/>
              <a:t>, methods=['GET', 'POST']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def hello_world():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if request.method == 'GET':</a:t>
            </a:r>
            <a:endParaRPr lang="en-US" altLang="zh-CN" sz="1200"/>
          </a:p>
          <a:p>
            <a:r>
              <a:rPr lang="zh-CN" altLang="en-US" sz="1200"/>
              <a:t>        </a:t>
            </a:r>
            <a:r>
              <a:rPr lang="en-US" altLang="zh-CN" sz="1200"/>
              <a:t>func1()</a:t>
            </a:r>
            <a:endParaRPr lang="en-US" altLang="zh-CN" sz="1200"/>
          </a:p>
          <a:p>
            <a:r>
              <a:rPr lang="en-US" altLang="zh-CN" sz="1200"/>
              <a:t>    elif request.method == 'POST':</a:t>
            </a:r>
            <a:endParaRPr lang="en-US" altLang="zh-CN" sz="1200"/>
          </a:p>
          <a:p>
            <a:r>
              <a:rPr lang="en-US" altLang="zh-CN" sz="1200"/>
              <a:t>        func2()</a:t>
            </a:r>
            <a:endParaRPr lang="en-US" altLang="zh-CN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74460" y="3204845"/>
          <a:ext cx="5518785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2632710"/>
                <a:gridCol w="2038350"/>
              </a:tblGrid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Request property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Example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full request URL with the scheme, host, root path, path, and query string.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http://fishpano.com/app/user/detail?id=1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base_url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 without the query string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http://fishpano.com/app/user/detail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root_url (url_root)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request URL scheme, host, and root path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host name the request was made to, including the port if it’s non-standard.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fishpano.com:8080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The request URL scheme and host only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8c41cc7-e21c-4d79-9677-1a1cbf3eb2a0}"/>
  <p:tag name="TABLE_ENDDRAG_ORIGIN_RECT" val="434*218"/>
  <p:tag name="TABLE_ENDDRAG_RECT" val="511*304*434*2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UNIT_TABLE_BEAUTIFY" val="smartTable{374ed1ad-ebe7-4bed-8289-1ef287e363d7}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COMMONDATA" val="eyJoZGlkIjoiODcwZjc5M2RmYzUwOWE5MjVkODVjZGMyZDUwOTRjYmEifQ=="/>
  <p:tag name="KSO_WPP_MARK_KEY" val="e9a546bb-c7d6-43e7-bf66-f54869cf80fb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14656</Words>
  <Application>WPS 演示</Application>
  <PresentationFormat>宽屏</PresentationFormat>
  <Paragraphs>688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Redis</vt:lpstr>
      <vt:lpstr>Session</vt:lpstr>
      <vt:lpstr>Blueprint</vt:lpstr>
      <vt:lpstr>Cli</vt:lpstr>
      <vt:lpstr>Celery</vt:lpstr>
      <vt:lpstr>Cache</vt:lpstr>
      <vt:lpstr>Login</vt:lpstr>
      <vt:lpstr>Wechat Pay</vt:lpstr>
      <vt:lpstr>Upload Files</vt:lpstr>
      <vt:lpstr>CORS</vt:lpstr>
      <vt:lpstr>Full Text Search</vt:lpstr>
      <vt:lpstr>Scheduler</vt:lpstr>
      <vt:lpstr>Others</vt:lpstr>
      <vt:lpstr>Performance</vt:lpstr>
      <vt:lpstr>PowerPoint 演示文稿</vt:lpstr>
      <vt:lpstr>Flask-SQLAlchemy - Overview</vt:lpstr>
      <vt:lpstr>Flask-SQLAlchemy (1)</vt:lpstr>
      <vt:lpstr>Flask-SQLAlchemy (2)</vt:lpstr>
      <vt:lpstr>Query</vt:lpstr>
      <vt:lpstr>Flask-SQLAlchemy (3)</vt:lpstr>
      <vt:lpstr>PowerPoint 演示文稿</vt:lpstr>
      <vt:lpstr>Postgresql</vt:lpstr>
      <vt:lpstr>Postgresql &amp; Docker-compose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494</cp:revision>
  <dcterms:created xsi:type="dcterms:W3CDTF">2019-06-19T02:08:00Z</dcterms:created>
  <dcterms:modified xsi:type="dcterms:W3CDTF">2022-10-21T10:02:32Z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4C2FCB5610E5434E9A2BA7717263E037</vt:lpwstr>
  </property>
</Properties>
</file>