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09" r:id="rId3"/>
    <p:sldId id="410" r:id="rId4"/>
    <p:sldId id="411" r:id="rId5"/>
    <p:sldId id="415" r:id="rId6"/>
    <p:sldId id="412" r:id="rId7"/>
    <p:sldId id="413" r:id="rId8"/>
    <p:sldId id="431" r:id="rId9"/>
    <p:sldId id="443" r:id="rId10"/>
    <p:sldId id="417" r:id="rId11"/>
    <p:sldId id="414" r:id="rId12"/>
    <p:sldId id="416" r:id="rId13"/>
    <p:sldId id="418" r:id="rId14"/>
    <p:sldId id="422" r:id="rId15"/>
    <p:sldId id="425" r:id="rId16"/>
    <p:sldId id="424" r:id="rId17"/>
    <p:sldId id="423" r:id="rId18"/>
    <p:sldId id="428" r:id="rId19"/>
    <p:sldId id="429" r:id="rId20"/>
    <p:sldId id="430" r:id="rId21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25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5.xml"/><Relationship Id="rId6" Type="http://schemas.openxmlformats.org/officeDocument/2006/relationships/image" Target="file:///C:\Users\losti\AppData\Local\Temp\wps\INetCache\10f5c385ae7cd596f1447fea96953726" TargetMode="External"/><Relationship Id="rId5" Type="http://schemas.openxmlformats.org/officeDocument/2006/relationships/image" Target="../media/image6.png"/><Relationship Id="rId4" Type="http://schemas.openxmlformats.org/officeDocument/2006/relationships/image" Target="file:///C:\Users\losti\AppData\Local\Temp\wps\INetCache\1da8c968502cd2ee039c0f2f93dacfc4" TargetMode="External"/><Relationship Id="rId3" Type="http://schemas.openxmlformats.org/officeDocument/2006/relationships/image" Target="../media/image5.png"/><Relationship Id="rId2" Type="http://schemas.openxmlformats.org/officeDocument/2006/relationships/image" Target="file:///C:\Users\losti\AppData\Local\Temp\wps\INetCache\bbd783f4d864f57281558813356bd3af" TargetMode="Externa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file:///C:\Users\losti\AppData\Local\Temp\wps\INetCache\871fb542cc608dfc98d4e7957c50becf" TargetMode="Externa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Java Backend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82565"/>
            <a:ext cx="9144000" cy="728980"/>
          </a:xfrm>
        </p:spPr>
        <p:txBody>
          <a:bodyPr/>
          <a:p>
            <a:r>
              <a:rPr lang="en-US" altLang="zh-CN" sz="1800"/>
              <a:t>Sparks-Lu</a:t>
            </a:r>
            <a:endParaRPr lang="en-US" altLang="zh-CN" sz="1800"/>
          </a:p>
          <a:p>
            <a:r>
              <a:rPr lang="en-US" altLang="zh-CN" sz="1800"/>
              <a:t>Last updated: 5/29/2021</a:t>
            </a:r>
            <a:endParaRPr lang="en-US" altLang="zh-CN" sz="18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96280" cy="1066165"/>
          </a:xfrm>
        </p:spPr>
        <p:txBody>
          <a:bodyPr/>
          <a:p>
            <a:pPr lvl="0"/>
            <a:r>
              <a:rPr lang="zh-CN" altLang="en-US"/>
              <a:t>简化新 Spring 应用的初始搭建以及开发过程</a:t>
            </a:r>
            <a:endParaRPr lang="zh-CN" altLang="en-US"/>
          </a:p>
        </p:txBody>
      </p:sp>
      <p:pic>
        <p:nvPicPr>
          <p:cNvPr id="101" name="图片 100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5414645" y="182880"/>
            <a:ext cx="5826125" cy="14782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3" r:link="rId4"/>
          <a:stretch>
            <a:fillRect/>
          </a:stretch>
        </p:blipFill>
        <p:spPr>
          <a:xfrm>
            <a:off x="6943090" y="2277745"/>
            <a:ext cx="4762500" cy="381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5" r:link="rId6"/>
          <a:stretch>
            <a:fillRect/>
          </a:stretch>
        </p:blipFill>
        <p:spPr>
          <a:xfrm>
            <a:off x="838200" y="2425065"/>
            <a:ext cx="5715000" cy="3810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  <a:p>
            <a:pPr lvl="1"/>
            <a:r>
              <a:rPr lang="en-US" altLang="zh-CN"/>
              <a:t>https://docs.spring.io/spring-boot/docs/current-SNAPSHOT/reference/html/getting-started.html</a:t>
            </a:r>
            <a:endParaRPr lang="en-US" altLang="zh-CN"/>
          </a:p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maven</a:t>
            </a:r>
            <a:endParaRPr lang="en-US" altLang="zh-CN"/>
          </a:p>
          <a:p>
            <a:pPr lvl="1"/>
            <a:r>
              <a:rPr lang="en-US" altLang="zh-CN"/>
              <a:t>gradle</a:t>
            </a:r>
            <a:endParaRPr lang="en-US" altLang="zh-CN"/>
          </a:p>
          <a:p>
            <a:pPr lvl="1"/>
            <a:r>
              <a:rPr lang="en-US" altLang="zh-CN"/>
              <a:t>Spring Boot CLI</a:t>
            </a:r>
            <a:endParaRPr lang="en-US" altLang="zh-CN"/>
          </a:p>
          <a:p>
            <a:pPr lvl="2"/>
            <a:r>
              <a:rPr lang="en-US" altLang="zh-CN"/>
              <a:t>spring --version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First App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Create pom.xml</a:t>
            </a:r>
            <a:endParaRPr lang="en-US" altLang="zh-CN"/>
          </a:p>
          <a:p>
            <a:r>
              <a:rPr lang="en-US" altLang="zh-CN"/>
              <a:t>Run “mvn package”</a:t>
            </a:r>
            <a:endParaRPr lang="en-US" altLang="zh-CN"/>
          </a:p>
          <a:p>
            <a:r>
              <a:rPr lang="en-US" altLang="zh-CN"/>
              <a:t>Add dependencies to pom.xml</a:t>
            </a:r>
            <a:endParaRPr lang="en-US" altLang="zh-CN"/>
          </a:p>
          <a:p>
            <a:pPr lvl="1"/>
            <a:r>
              <a:rPr lang="en-US" altLang="zh-CN"/>
              <a:t>mvn dependency:tree</a:t>
            </a:r>
            <a:endParaRPr lang="en-US" altLang="zh-CN"/>
          </a:p>
          <a:p>
            <a:pPr lvl="0"/>
            <a:r>
              <a:rPr lang="en-US" altLang="zh-CN"/>
              <a:t>Coding</a:t>
            </a:r>
            <a:endParaRPr lang="en-US" altLang="zh-CN"/>
          </a:p>
          <a:p>
            <a:pPr lvl="1"/>
            <a:r>
              <a:rPr lang="en-US" altLang="zh-CN"/>
              <a:t>@RestController</a:t>
            </a:r>
            <a:endParaRPr lang="en-US" altLang="zh-CN"/>
          </a:p>
          <a:p>
            <a:pPr lvl="1"/>
            <a:r>
              <a:rPr lang="en-US" altLang="zh-CN"/>
              <a:t>@RequestMapping</a:t>
            </a:r>
            <a:endParaRPr lang="en-US" altLang="zh-CN"/>
          </a:p>
          <a:p>
            <a:pPr lvl="0"/>
            <a:r>
              <a:rPr lang="en-US" altLang="zh-CN"/>
              <a:t>Run “mvn spring-boot:run”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DB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Structure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666365" y="1743710"/>
            <a:ext cx="2804795" cy="51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dao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640330" y="2667000"/>
            <a:ext cx="2804795" cy="51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mapping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666365" y="3582035"/>
            <a:ext cx="2804795" cy="51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pojo</a:t>
            </a:r>
            <a:endParaRPr lang="en-US" altLang="zh-CN"/>
          </a:p>
        </p:txBody>
      </p:sp>
      <p:sp>
        <p:nvSpPr>
          <p:cNvPr id="9" name="左大括号 8"/>
          <p:cNvSpPr/>
          <p:nvPr/>
        </p:nvSpPr>
        <p:spPr>
          <a:xfrm>
            <a:off x="2025650" y="2025650"/>
            <a:ext cx="443230" cy="19069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155690" y="1816100"/>
            <a:ext cx="4292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define mapper functions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6189980" y="3654425"/>
            <a:ext cx="4292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define java object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155690" y="2794635"/>
            <a:ext cx="4292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define mapping between pojo and SQL statements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Pojo (Plain Old Java Object)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 Pojo class</a:t>
            </a:r>
            <a:endParaRPr lang="en-US" altLang="zh-CN"/>
          </a:p>
          <a:p>
            <a:pPr lvl="1"/>
            <a:r>
              <a:rPr lang="en-US" altLang="zh-CN"/>
              <a:t>contains variables and their getters and setters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https://www.javatpoint.com/pojo-in-java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MyBatis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an open source, lightweight, persistence framework</a:t>
            </a:r>
            <a:endParaRPr lang="en-US" altLang="zh-CN"/>
          </a:p>
          <a:p>
            <a:pPr lvl="1"/>
            <a:r>
              <a:rPr lang="en-US" altLang="zh-CN"/>
              <a:t>automates the mapping among SQL databases and objects in Java, .NET, and Ruby on Rails.</a:t>
            </a:r>
            <a:endParaRPr lang="en-US" altLang="zh-CN"/>
          </a:p>
          <a:p>
            <a:pPr lvl="1"/>
            <a:r>
              <a:rPr lang="en-US" altLang="zh-CN"/>
              <a:t>an alternative to JDBC and Hibernate</a:t>
            </a:r>
            <a:endParaRPr lang="en-US" altLang="zh-CN"/>
          </a:p>
          <a:p>
            <a:pPr lvl="0"/>
            <a:r>
              <a:rPr lang="en-US" altLang="zh-CN"/>
              <a:t>Mapper XML</a:t>
            </a:r>
            <a:endParaRPr lang="en-US" altLang="zh-CN"/>
          </a:p>
          <a:p>
            <a:pPr lvl="1"/>
            <a:r>
              <a:rPr lang="en-US" altLang="zh-CN"/>
              <a:t>contains a set of statements to configure various SQL statements such as select, insert, update, and delete</a:t>
            </a:r>
            <a:endParaRPr lang="en-US" altLang="zh-CN"/>
          </a:p>
          <a:p>
            <a:pPr lvl="1"/>
            <a:r>
              <a:rPr lang="en-US" altLang="zh-CN"/>
              <a:t>in accordance with pojo</a:t>
            </a:r>
            <a:endParaRPr lang="en-US" altLang="zh-CN"/>
          </a:p>
          <a:p>
            <a:pPr lvl="0"/>
            <a:r>
              <a:rPr lang="en-US" altLang="zh-CN"/>
              <a:t>Result maps</a:t>
            </a:r>
            <a:endParaRPr lang="en-US" altLang="zh-CN"/>
          </a:p>
          <a:p>
            <a:pPr lvl="0"/>
            <a:r>
              <a:rPr lang="en-US" altLang="zh-CN"/>
              <a:t>Add a new DB column</a:t>
            </a:r>
            <a:endParaRPr lang="en-US" altLang="zh-CN"/>
          </a:p>
          <a:p>
            <a:pPr lvl="1"/>
            <a:r>
              <a:rPr lang="en-US" altLang="zh-CN"/>
              <a:t>update mapper xml</a:t>
            </a:r>
            <a:endParaRPr lang="en-US" altLang="zh-CN"/>
          </a:p>
          <a:p>
            <a:pPr lvl="1"/>
            <a:r>
              <a:rPr lang="en-US" altLang="zh-CN"/>
              <a:t>update pojo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Misc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Base64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java.util.Base64</a:t>
            </a:r>
            <a:endParaRPr lang="zh-CN" altLang="en-US"/>
          </a:p>
          <a:p>
            <a:r>
              <a:rPr lang="en-US" altLang="zh-CN"/>
              <a:t>encoding</a:t>
            </a:r>
            <a:endParaRPr lang="en-US" altLang="zh-CN"/>
          </a:p>
          <a:p>
            <a:pPr lvl="1"/>
            <a:r>
              <a:rPr lang="en-US" altLang="zh-CN"/>
              <a:t>String originalInput = "test input";</a:t>
            </a:r>
            <a:endParaRPr lang="en-US" altLang="zh-CN"/>
          </a:p>
          <a:p>
            <a:pPr lvl="1"/>
            <a:r>
              <a:rPr lang="en-US" altLang="zh-CN"/>
              <a:t>String encodedString = Base64.getEncoder().encodeToString(originalInput.getBytes());</a:t>
            </a:r>
            <a:endParaRPr lang="en-US" altLang="zh-CN"/>
          </a:p>
          <a:p>
            <a:pPr lvl="0"/>
            <a:r>
              <a:rPr lang="en-US" altLang="zh-CN"/>
              <a:t>decoding</a:t>
            </a:r>
            <a:endParaRPr lang="en-US" altLang="zh-CN"/>
          </a:p>
          <a:p>
            <a:pPr lvl="1"/>
            <a:r>
              <a:rPr lang="en-US" altLang="zh-CN"/>
              <a:t>byte[] decodedBytes = Base64.getDecoder().decode(encodedString);</a:t>
            </a:r>
            <a:endParaRPr lang="en-US" altLang="zh-CN"/>
          </a:p>
          <a:p>
            <a:pPr lvl="1"/>
            <a:r>
              <a:rPr lang="en-US" altLang="zh-CN"/>
              <a:t>String decodedString = new String(decodedBytes);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Configure Tomcat as Windows Service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Run “bin/service.bat install”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</a:t>
            </a:r>
            <a:endParaRPr lang="en-US" altLang="zh-CN"/>
          </a:p>
          <a:p>
            <a:pPr lvl="1"/>
            <a:r>
              <a:rPr lang="zh-CN" altLang="en-US"/>
              <a:t>https://blog.csdn.net/cpjiiiiiii/article/details/95317115</a:t>
            </a:r>
            <a:endParaRPr lang="zh-CN" altLang="en-US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Install JDK</a:t>
            </a:r>
            <a:endParaRPr lang="en-US" altLang="zh-CN"/>
          </a:p>
          <a:p>
            <a:pPr lvl="1"/>
            <a:r>
              <a:rPr lang="en-US" altLang="zh-CN"/>
              <a:t>Configure environment variables</a:t>
            </a:r>
            <a:endParaRPr lang="en-US" altLang="zh-CN"/>
          </a:p>
          <a:p>
            <a:pPr lvl="1"/>
            <a:r>
              <a:rPr lang="en-US" altLang="zh-CN"/>
              <a:t>Install Eclipse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Maven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861175" cy="454914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 sz="2000"/>
              <a:t>Download zip from  https://maven.apache.org/download.cgi</a:t>
            </a:r>
            <a:endParaRPr lang="en-US" altLang="zh-CN" sz="2000"/>
          </a:p>
          <a:p>
            <a:pPr lvl="1"/>
            <a:r>
              <a:rPr lang="en-US" altLang="zh-CN" sz="2000"/>
              <a:t>Add bin folder to system path</a:t>
            </a:r>
            <a:endParaRPr lang="en-US" altLang="zh-CN" sz="2000"/>
          </a:p>
          <a:p>
            <a:pPr lvl="1"/>
            <a:r>
              <a:rPr lang="en-US" altLang="zh-CN" sz="2000"/>
              <a:t>mvn -v</a:t>
            </a:r>
            <a:endParaRPr lang="en-US" altLang="zh-CN" sz="2000"/>
          </a:p>
          <a:p>
            <a:r>
              <a:rPr lang="en-US" altLang="zh-CN"/>
              <a:t>POM </a:t>
            </a:r>
            <a:r>
              <a:rPr lang="zh-CN" altLang="en-US"/>
              <a:t>（</a:t>
            </a:r>
            <a:r>
              <a:rPr lang="en-US" altLang="zh-CN"/>
              <a:t>Project Object Model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en-US" altLang="zh-CN"/>
              <a:t>pom.xml</a:t>
            </a:r>
            <a:endParaRPr lang="en-US" altLang="zh-CN"/>
          </a:p>
          <a:p>
            <a:pPr lvl="0"/>
            <a:r>
              <a:rPr lang="zh-CN" altLang="en-US"/>
              <a:t>更换国内镜像</a:t>
            </a:r>
            <a:endParaRPr lang="zh-CN" altLang="en-US"/>
          </a:p>
          <a:p>
            <a:pPr lvl="1"/>
            <a:r>
              <a:rPr lang="zh-CN" altLang="en-US"/>
              <a:t>全局配置: ${M2_HOME}/conf/settings.xml</a:t>
            </a:r>
            <a:endParaRPr lang="zh-CN" altLang="en-US" sz="2000"/>
          </a:p>
          <a:p>
            <a:pPr lvl="1"/>
            <a:r>
              <a:rPr lang="zh-CN" altLang="en-US"/>
              <a:t>用户配置: user.home/.m2/settings.xml</a:t>
            </a:r>
            <a:endParaRPr lang="zh-CN" altLang="en-US"/>
          </a:p>
          <a:p>
            <a:pPr lvl="0"/>
            <a:r>
              <a:rPr lang="en-US" altLang="zh-CN" sz="2400"/>
              <a:t>Build</a:t>
            </a:r>
            <a:endParaRPr lang="en-US" altLang="zh-CN" sz="2400"/>
          </a:p>
          <a:p>
            <a:pPr lvl="1"/>
            <a:r>
              <a:rPr lang="en-US" altLang="zh-CN" sz="2000"/>
              <a:t>mvn compile</a:t>
            </a:r>
            <a:endParaRPr lang="en-US" altLang="zh-CN" sz="2000"/>
          </a:p>
          <a:p>
            <a:pPr lvl="1"/>
            <a:r>
              <a:rPr lang="en-US" altLang="zh-CN" sz="2000"/>
              <a:t>mvn package</a:t>
            </a:r>
            <a:endParaRPr lang="en-US" altLang="zh-CN" sz="2000"/>
          </a:p>
          <a:p>
            <a:pPr lvl="1"/>
            <a:r>
              <a:rPr lang="en-US" altLang="zh-CN" sz="2000"/>
              <a:t>mvn clean</a:t>
            </a:r>
            <a:endParaRPr lang="en-US" altLang="zh-CN" sz="2000"/>
          </a:p>
          <a:p>
            <a:pPr lvl="1"/>
            <a:r>
              <a:rPr lang="en-US" altLang="zh-CN" sz="2000"/>
              <a:t>mvn clean package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391275" y="1376045"/>
            <a:ext cx="5403215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    &lt;mirror&gt;</a:t>
            </a:r>
            <a:endParaRPr lang="zh-CN" altLang="en-US" sz="1200"/>
          </a:p>
          <a:p>
            <a:r>
              <a:rPr lang="zh-CN" altLang="en-US" sz="1200"/>
              <a:t>      &lt;id&gt;alimaven&lt;/id&gt;</a:t>
            </a:r>
            <a:endParaRPr lang="zh-CN" altLang="en-US" sz="1200"/>
          </a:p>
          <a:p>
            <a:r>
              <a:rPr lang="zh-CN" altLang="en-US" sz="1200"/>
              <a:t>      &lt;name&gt;aliyun maven&lt;/name&gt;</a:t>
            </a:r>
            <a:endParaRPr lang="zh-CN" altLang="en-US" sz="1200"/>
          </a:p>
          <a:p>
            <a:r>
              <a:rPr lang="zh-CN" altLang="en-US" sz="1200"/>
              <a:t>      &lt;url&gt;http://maven.aliyun.com/nexus/content/repositories/central/&lt;/url&gt;</a:t>
            </a:r>
            <a:endParaRPr lang="zh-CN" altLang="en-US" sz="1200"/>
          </a:p>
          <a:p>
            <a:r>
              <a:rPr lang="zh-CN" altLang="en-US" sz="1200"/>
              <a:t>      &lt;mirrorOf&gt;central&lt;/mirrorOf&gt;</a:t>
            </a:r>
            <a:endParaRPr lang="zh-CN" altLang="en-US" sz="1200"/>
          </a:p>
          <a:p>
            <a:r>
              <a:rPr lang="zh-CN" altLang="en-US" sz="1200"/>
              <a:t>    &lt;/mirror&gt;</a:t>
            </a:r>
            <a:endParaRPr lang="zh-CN" altLang="en-US" sz="1200"/>
          </a:p>
        </p:txBody>
      </p:sp>
      <p:pic>
        <p:nvPicPr>
          <p:cNvPr id="100" name="图片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6792595" y="2882265"/>
            <a:ext cx="4601210" cy="13944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Gradle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 sz="2000"/>
              <a:t>build tool</a:t>
            </a:r>
            <a:endParaRPr lang="en-US" altLang="zh-CN"/>
          </a:p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https://gradle.org/install/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  <a:p>
            <a:pPr lvl="1"/>
            <a:r>
              <a:rPr lang="en-US" altLang="zh-CN"/>
              <a:t>https://dev.to/mafflerbach/vim-as-java-ide-3b1a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 Cloud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参考</a:t>
            </a:r>
            <a:endParaRPr lang="zh-CN" altLang="en-US"/>
          </a:p>
          <a:p>
            <a:pPr lvl="1"/>
            <a:r>
              <a:rPr lang="zh-CN" altLang="en-US"/>
              <a:t>http://c.biancheng.net/spring_cloud/</a:t>
            </a:r>
            <a:endParaRPr lang="zh-CN" altLang="en-US"/>
          </a:p>
          <a:p>
            <a:r>
              <a:rPr lang="zh-CN" altLang="en-US"/>
              <a:t>介绍</a:t>
            </a:r>
            <a:endParaRPr lang="zh-CN" altLang="en-US"/>
          </a:p>
          <a:p>
            <a:pPr lvl="1"/>
            <a:r>
              <a:rPr lang="zh-CN" altLang="en-US"/>
              <a:t>开发分布式系统的“全家桶”，是一系列框架的有序集合。</a:t>
            </a:r>
            <a:endParaRPr lang="zh-CN" altLang="en-US"/>
          </a:p>
          <a:p>
            <a:pPr lvl="0"/>
            <a:r>
              <a:rPr lang="zh-CN" altLang="en-US"/>
              <a:t>环境搭建</a:t>
            </a:r>
            <a:endParaRPr lang="zh-CN" altLang="en-US"/>
          </a:p>
          <a:p>
            <a:pPr lvl="1"/>
            <a:r>
              <a:rPr lang="en-US" altLang="zh-CN"/>
              <a:t>JDK</a:t>
            </a:r>
            <a:endParaRPr lang="en-US" altLang="zh-CN"/>
          </a:p>
          <a:p>
            <a:pPr lvl="2"/>
            <a:r>
              <a:rPr lang="en-US" altLang="zh-CN"/>
              <a:t>java -version</a:t>
            </a:r>
            <a:endParaRPr lang="en-US" altLang="zh-CN"/>
          </a:p>
          <a:p>
            <a:pPr lvl="1"/>
            <a:r>
              <a:rPr lang="en-US" altLang="zh-CN"/>
              <a:t>Maven</a:t>
            </a:r>
            <a:endParaRPr lang="en-US" altLang="zh-CN"/>
          </a:p>
          <a:p>
            <a:pPr lvl="2"/>
            <a:r>
              <a:rPr lang="en-US" altLang="zh-CN"/>
              <a:t>mvn -version</a:t>
            </a:r>
            <a:endParaRPr lang="en-US" altLang="zh-CN"/>
          </a:p>
          <a:p>
            <a:pPr lvl="1"/>
            <a:r>
              <a:rPr lang="en-US" altLang="zh-CN"/>
              <a:t>Gradle</a:t>
            </a:r>
            <a:endParaRPr lang="en-US" altLang="zh-CN"/>
          </a:p>
          <a:p>
            <a:pPr lvl="2"/>
            <a:r>
              <a:rPr lang="en-US" altLang="zh-CN"/>
              <a:t>https://gradle.org/install/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Tomcat as Windows Service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  <a:p>
            <a:pPr lvl="1"/>
            <a:r>
              <a:rPr lang="en-US" altLang="zh-CN"/>
              <a:t>https://tomcat.apache.org/tomcat-8.5-doc/windows-service-howto.html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bin/service.bat install {ServiceName}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Keytool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Verify keystore</a:t>
            </a:r>
            <a:endParaRPr lang="en-US" altLang="zh-CN"/>
          </a:p>
          <a:p>
            <a:pPr lvl="1"/>
            <a:r>
              <a:rPr lang="en-US" altLang="zh-CN"/>
              <a:t>keytool -list -v -keystore &lt;yr keystore file&gt;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 Boot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COMMONDATA" val="eyJoZGlkIjoiODcwZjc5M2RmYzUwOWE5MjVkODVjZGMyZDUwOTRjYmEifQ=="/>
  <p:tag name="KSO_WPP_MARK_KEY" val="3ca6f6e9-ac9b-4658-8d45-7b53fa102ed1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2430</Words>
  <Application>WPS 演示</Application>
  <PresentationFormat>宽屏</PresentationFormat>
  <Paragraphs>157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A000120140530A02PPBG</vt:lpstr>
      <vt:lpstr>Java Backend Notes</vt:lpstr>
      <vt:lpstr>Install</vt:lpstr>
      <vt:lpstr>Maven</vt:lpstr>
      <vt:lpstr>Gradle</vt:lpstr>
      <vt:lpstr>Vim</vt:lpstr>
      <vt:lpstr>Spring Cloud</vt:lpstr>
      <vt:lpstr>Install Tomcat as Windows Service</vt:lpstr>
      <vt:lpstr>PowerPoint 演示文稿</vt:lpstr>
      <vt:lpstr>Spring Boot</vt:lpstr>
      <vt:lpstr>Introduction</vt:lpstr>
      <vt:lpstr>Install</vt:lpstr>
      <vt:lpstr>First App</vt:lpstr>
      <vt:lpstr>DB</vt:lpstr>
      <vt:lpstr>Structure</vt:lpstr>
      <vt:lpstr>Pojo (Plain Old Java Object)</vt:lpstr>
      <vt:lpstr>MyBatis</vt:lpstr>
      <vt:lpstr>Misc</vt:lpstr>
      <vt:lpstr>Base64</vt:lpstr>
      <vt:lpstr>Configure Tomcat as Windows Service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VhuanTech</cp:lastModifiedBy>
  <cp:revision>239</cp:revision>
  <dcterms:created xsi:type="dcterms:W3CDTF">2019-06-19T02:08:00Z</dcterms:created>
  <dcterms:modified xsi:type="dcterms:W3CDTF">2022-11-09T05:25:27Z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82F645DC9F0C486EB4EFE5E36A0F4703</vt:lpwstr>
  </property>
</Properties>
</file>