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9" r:id="rId4"/>
  </p:sldMasterIdLst>
  <p:notesMasterIdLst>
    <p:notesMasterId r:id="rId6"/>
  </p:notesMasterIdLst>
  <p:sldIdLst>
    <p:sldId id="264" r:id="rId5"/>
    <p:sldId id="269" r:id="rId7"/>
    <p:sldId id="273" r:id="rId8"/>
    <p:sldId id="277" r:id="rId9"/>
    <p:sldId id="274" r:id="rId10"/>
    <p:sldId id="275" r:id="rId11"/>
    <p:sldId id="276" r:id="rId12"/>
    <p:sldId id="278" r:id="rId13"/>
    <p:sldId id="279" r:id="rId14"/>
    <p:sldId id="283" r:id="rId15"/>
  </p:sldIdLst>
  <p:sldSz cx="12192635" cy="6858000"/>
  <p:notesSz cx="6858000" cy="9144000"/>
  <p:custDataLst>
    <p:tags r:id="rId20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parks Lu" initials="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80"/>
        <p:guide pos="384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0" Type="http://schemas.openxmlformats.org/officeDocument/2006/relationships/tags" Target="tags/tag280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21508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530" y="1143000"/>
            <a:ext cx="548694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509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355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2355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p>
            <a:pPr lvl="0" algn="r"/>
            <a:fld id="{9A0DB2DC-4C9A-4742-B13C-FB6460FD3503}" type="slidenum">
              <a:rPr lang="zh-CN" altLang="en-US" sz="12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2" Type="http://schemas.openxmlformats.org/officeDocument/2006/relationships/tags" Target="../tags/tag9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image" Target="../media/image5.png"/><Relationship Id="rId3" Type="http://schemas.openxmlformats.org/officeDocument/2006/relationships/tags" Target="../tags/tag15.xm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image" Target="../media/image6.png"/><Relationship Id="rId3" Type="http://schemas.openxmlformats.org/officeDocument/2006/relationships/tags" Target="../tags/tag21.xml"/><Relationship Id="rId2" Type="http://schemas.openxmlformats.org/officeDocument/2006/relationships/image" Target="../media/image3.jpeg"/><Relationship Id="rId10" Type="http://schemas.openxmlformats.org/officeDocument/2006/relationships/tags" Target="../tags/tag2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image" Target="../media/image6.png"/><Relationship Id="rId3" Type="http://schemas.openxmlformats.org/officeDocument/2006/relationships/tags" Target="../tags/tag28.xml"/><Relationship Id="rId2" Type="http://schemas.openxmlformats.org/officeDocument/2006/relationships/image" Target="../media/image3.jpeg"/><Relationship Id="rId12" Type="http://schemas.openxmlformats.org/officeDocument/2006/relationships/tags" Target="../tags/tag36.xml"/><Relationship Id="rId11" Type="http://schemas.openxmlformats.org/officeDocument/2006/relationships/tags" Target="../tags/tag35.xml"/><Relationship Id="rId10" Type="http://schemas.openxmlformats.org/officeDocument/2006/relationships/tags" Target="../tags/tag34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image" Target="../media/image8.png"/><Relationship Id="rId7" Type="http://schemas.openxmlformats.org/officeDocument/2006/relationships/tags" Target="../tags/tag39.xml"/><Relationship Id="rId6" Type="http://schemas.openxmlformats.org/officeDocument/2006/relationships/image" Target="../media/image7.jpeg"/><Relationship Id="rId5" Type="http://schemas.openxmlformats.org/officeDocument/2006/relationships/tags" Target="../tags/tag38.xml"/><Relationship Id="rId4" Type="http://schemas.openxmlformats.org/officeDocument/2006/relationships/image" Target="../media/image6.png"/><Relationship Id="rId3" Type="http://schemas.openxmlformats.org/officeDocument/2006/relationships/tags" Target="../tags/tag37.xml"/><Relationship Id="rId2" Type="http://schemas.openxmlformats.org/officeDocument/2006/relationships/image" Target="../media/image3.jpeg"/><Relationship Id="rId14" Type="http://schemas.openxmlformats.org/officeDocument/2006/relationships/tags" Target="../tags/tag45.xml"/><Relationship Id="rId13" Type="http://schemas.openxmlformats.org/officeDocument/2006/relationships/tags" Target="../tags/tag44.xml"/><Relationship Id="rId12" Type="http://schemas.openxmlformats.org/officeDocument/2006/relationships/tags" Target="../tags/tag43.xml"/><Relationship Id="rId11" Type="http://schemas.openxmlformats.org/officeDocument/2006/relationships/tags" Target="../tags/tag42.xml"/><Relationship Id="rId10" Type="http://schemas.openxmlformats.org/officeDocument/2006/relationships/tags" Target="../tags/tag41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54.xml"/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image" Target="../media/image6.png"/><Relationship Id="rId3" Type="http://schemas.openxmlformats.org/officeDocument/2006/relationships/tags" Target="../tags/tag49.xml"/><Relationship Id="rId2" Type="http://schemas.openxmlformats.org/officeDocument/2006/relationships/image" Target="../media/image3.jpeg"/><Relationship Id="rId10" Type="http://schemas.openxmlformats.org/officeDocument/2006/relationships/tags" Target="../tags/tag55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tags" Target="../tags/tag60.xml"/><Relationship Id="rId7" Type="http://schemas.openxmlformats.org/officeDocument/2006/relationships/tags" Target="../tags/tag59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image" Target="../media/image6.png"/><Relationship Id="rId3" Type="http://schemas.openxmlformats.org/officeDocument/2006/relationships/tags" Target="../tags/tag56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image" Target="../media/image6.png"/><Relationship Id="rId3" Type="http://schemas.openxmlformats.org/officeDocument/2006/relationships/tags" Target="../tags/tag62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image" Target="../media/image2.png"/><Relationship Id="rId3" Type="http://schemas.openxmlformats.org/officeDocument/2006/relationships/tags" Target="../tags/tag67.xml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77.xml"/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image" Target="../media/image6.png"/><Relationship Id="rId3" Type="http://schemas.openxmlformats.org/officeDocument/2006/relationships/tags" Target="../tags/tag73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83.xml"/><Relationship Id="rId8" Type="http://schemas.openxmlformats.org/officeDocument/2006/relationships/tags" Target="../tags/tag82.xml"/><Relationship Id="rId7" Type="http://schemas.openxmlformats.org/officeDocument/2006/relationships/tags" Target="../tags/tag81.xml"/><Relationship Id="rId6" Type="http://schemas.openxmlformats.org/officeDocument/2006/relationships/tags" Target="../tags/tag80.xml"/><Relationship Id="rId5" Type="http://schemas.openxmlformats.org/officeDocument/2006/relationships/image" Target="../media/image10.png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image" Target="../media/image3.jpeg"/><Relationship Id="rId10" Type="http://schemas.openxmlformats.org/officeDocument/2006/relationships/tags" Target="../tags/tag84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90.xml"/><Relationship Id="rId8" Type="http://schemas.openxmlformats.org/officeDocument/2006/relationships/tags" Target="../tags/tag89.xml"/><Relationship Id="rId7" Type="http://schemas.openxmlformats.org/officeDocument/2006/relationships/tags" Target="../tags/tag88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image" Target="../media/image11.png"/><Relationship Id="rId3" Type="http://schemas.openxmlformats.org/officeDocument/2006/relationships/tags" Target="../tags/tag85.xml"/><Relationship Id="rId2" Type="http://schemas.openxmlformats.org/officeDocument/2006/relationships/image" Target="../media/image3.jpeg"/><Relationship Id="rId11" Type="http://schemas.openxmlformats.org/officeDocument/2006/relationships/tags" Target="../tags/tag92.xml"/><Relationship Id="rId10" Type="http://schemas.openxmlformats.org/officeDocument/2006/relationships/tags" Target="../tags/tag91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image" Target="../media/image6.png"/><Relationship Id="rId3" Type="http://schemas.openxmlformats.org/officeDocument/2006/relationships/tags" Target="../tags/tag93.xml"/><Relationship Id="rId2" Type="http://schemas.openxmlformats.org/officeDocument/2006/relationships/image" Target="../media/image3.jpeg"/><Relationship Id="rId11" Type="http://schemas.openxmlformats.org/officeDocument/2006/relationships/tags" Target="../tags/tag100.xml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06.xml"/><Relationship Id="rId8" Type="http://schemas.openxmlformats.org/officeDocument/2006/relationships/tags" Target="../tags/tag105.xml"/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image" Target="../media/image6.png"/><Relationship Id="rId3" Type="http://schemas.openxmlformats.org/officeDocument/2006/relationships/tags" Target="../tags/tag101.xml"/><Relationship Id="rId2" Type="http://schemas.openxmlformats.org/officeDocument/2006/relationships/image" Target="../media/image3.jpeg"/><Relationship Id="rId11" Type="http://schemas.openxmlformats.org/officeDocument/2006/relationships/tags" Target="../tags/tag108.xml"/><Relationship Id="rId10" Type="http://schemas.openxmlformats.org/officeDocument/2006/relationships/tags" Target="../tags/tag107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tags" Target="../tags/tag113.xml"/><Relationship Id="rId7" Type="http://schemas.openxmlformats.org/officeDocument/2006/relationships/tags" Target="../tags/tag112.xml"/><Relationship Id="rId6" Type="http://schemas.openxmlformats.org/officeDocument/2006/relationships/tags" Target="../tags/tag111.xml"/><Relationship Id="rId5" Type="http://schemas.openxmlformats.org/officeDocument/2006/relationships/tags" Target="../tags/tag110.xml"/><Relationship Id="rId4" Type="http://schemas.openxmlformats.org/officeDocument/2006/relationships/image" Target="../media/image12.png"/><Relationship Id="rId3" Type="http://schemas.openxmlformats.org/officeDocument/2006/relationships/tags" Target="../tags/tag109.xml"/><Relationship Id="rId2" Type="http://schemas.openxmlformats.org/officeDocument/2006/relationships/image" Target="../media/image3.jpeg"/><Relationship Id="rId13" Type="http://schemas.openxmlformats.org/officeDocument/2006/relationships/tags" Target="../tags/tag118.xml"/><Relationship Id="rId12" Type="http://schemas.openxmlformats.org/officeDocument/2006/relationships/tags" Target="../tags/tag117.xml"/><Relationship Id="rId11" Type="http://schemas.openxmlformats.org/officeDocument/2006/relationships/tags" Target="../tags/tag116.xml"/><Relationship Id="rId10" Type="http://schemas.openxmlformats.org/officeDocument/2006/relationships/tags" Target="../tags/tag115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image" Target="../media/image14.png"/><Relationship Id="rId6" Type="http://schemas.openxmlformats.org/officeDocument/2006/relationships/tags" Target="../tags/tag121.xml"/><Relationship Id="rId5" Type="http://schemas.openxmlformats.org/officeDocument/2006/relationships/image" Target="../media/image13.png"/><Relationship Id="rId4" Type="http://schemas.openxmlformats.org/officeDocument/2006/relationships/tags" Target="../tags/tag120.xml"/><Relationship Id="rId3" Type="http://schemas.openxmlformats.org/officeDocument/2006/relationships/tags" Target="../tags/tag119.xml"/><Relationship Id="rId2" Type="http://schemas.openxmlformats.org/officeDocument/2006/relationships/image" Target="../media/image3.jpeg"/><Relationship Id="rId12" Type="http://schemas.openxmlformats.org/officeDocument/2006/relationships/tags" Target="../tags/tag126.xml"/><Relationship Id="rId11" Type="http://schemas.openxmlformats.org/officeDocument/2006/relationships/tags" Target="../tags/tag125.xml"/><Relationship Id="rId10" Type="http://schemas.openxmlformats.org/officeDocument/2006/relationships/tags" Target="../tags/tag124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138.xml"/><Relationship Id="rId8" Type="http://schemas.openxmlformats.org/officeDocument/2006/relationships/tags" Target="../tags/tag137.xml"/><Relationship Id="rId7" Type="http://schemas.openxmlformats.org/officeDocument/2006/relationships/tags" Target="../tags/tag136.xml"/><Relationship Id="rId6" Type="http://schemas.openxmlformats.org/officeDocument/2006/relationships/tags" Target="../tags/tag135.xml"/><Relationship Id="rId5" Type="http://schemas.openxmlformats.org/officeDocument/2006/relationships/image" Target="../media/image2.png"/><Relationship Id="rId4" Type="http://schemas.openxmlformats.org/officeDocument/2006/relationships/tags" Target="../tags/tag134.xml"/><Relationship Id="rId3" Type="http://schemas.openxmlformats.org/officeDocument/2006/relationships/image" Target="../media/image1.jpeg"/><Relationship Id="rId2" Type="http://schemas.openxmlformats.org/officeDocument/2006/relationships/tags" Target="../tags/tag133.xml"/><Relationship Id="rId12" Type="http://schemas.openxmlformats.org/officeDocument/2006/relationships/tags" Target="../tags/tag141.xml"/><Relationship Id="rId11" Type="http://schemas.openxmlformats.org/officeDocument/2006/relationships/tags" Target="../tags/tag140.xml"/><Relationship Id="rId10" Type="http://schemas.openxmlformats.org/officeDocument/2006/relationships/tags" Target="../tags/tag139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7" Type="http://schemas.openxmlformats.org/officeDocument/2006/relationships/tags" Target="../tags/tag146.xml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Relationship Id="rId3" Type="http://schemas.openxmlformats.org/officeDocument/2006/relationships/tags" Target="../tags/tag142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152.xml"/><Relationship Id="rId8" Type="http://schemas.openxmlformats.org/officeDocument/2006/relationships/tags" Target="../tags/tag151.xml"/><Relationship Id="rId7" Type="http://schemas.openxmlformats.org/officeDocument/2006/relationships/tags" Target="../tags/tag150.xml"/><Relationship Id="rId6" Type="http://schemas.openxmlformats.org/officeDocument/2006/relationships/tags" Target="../tags/tag149.xml"/><Relationship Id="rId5" Type="http://schemas.openxmlformats.org/officeDocument/2006/relationships/tags" Target="../tags/tag148.xml"/><Relationship Id="rId4" Type="http://schemas.openxmlformats.org/officeDocument/2006/relationships/image" Target="../media/image5.png"/><Relationship Id="rId3" Type="http://schemas.openxmlformats.org/officeDocument/2006/relationships/tags" Target="../tags/tag147.xm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158.xml"/><Relationship Id="rId8" Type="http://schemas.openxmlformats.org/officeDocument/2006/relationships/tags" Target="../tags/tag157.xml"/><Relationship Id="rId7" Type="http://schemas.openxmlformats.org/officeDocument/2006/relationships/tags" Target="../tags/tag156.xml"/><Relationship Id="rId6" Type="http://schemas.openxmlformats.org/officeDocument/2006/relationships/tags" Target="../tags/tag155.xml"/><Relationship Id="rId5" Type="http://schemas.openxmlformats.org/officeDocument/2006/relationships/tags" Target="../tags/tag154.xml"/><Relationship Id="rId4" Type="http://schemas.openxmlformats.org/officeDocument/2006/relationships/image" Target="../media/image6.png"/><Relationship Id="rId3" Type="http://schemas.openxmlformats.org/officeDocument/2006/relationships/tags" Target="../tags/tag153.xml"/><Relationship Id="rId2" Type="http://schemas.openxmlformats.org/officeDocument/2006/relationships/image" Target="../media/image3.jpeg"/><Relationship Id="rId10" Type="http://schemas.openxmlformats.org/officeDocument/2006/relationships/tags" Target="../tags/tag159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165.xml"/><Relationship Id="rId8" Type="http://schemas.openxmlformats.org/officeDocument/2006/relationships/tags" Target="../tags/tag164.xml"/><Relationship Id="rId7" Type="http://schemas.openxmlformats.org/officeDocument/2006/relationships/tags" Target="../tags/tag163.xml"/><Relationship Id="rId6" Type="http://schemas.openxmlformats.org/officeDocument/2006/relationships/tags" Target="../tags/tag162.xml"/><Relationship Id="rId5" Type="http://schemas.openxmlformats.org/officeDocument/2006/relationships/tags" Target="../tags/tag161.xml"/><Relationship Id="rId4" Type="http://schemas.openxmlformats.org/officeDocument/2006/relationships/image" Target="../media/image6.png"/><Relationship Id="rId3" Type="http://schemas.openxmlformats.org/officeDocument/2006/relationships/tags" Target="../tags/tag160.xml"/><Relationship Id="rId2" Type="http://schemas.openxmlformats.org/officeDocument/2006/relationships/image" Target="../media/image3.jpeg"/><Relationship Id="rId12" Type="http://schemas.openxmlformats.org/officeDocument/2006/relationships/tags" Target="../tags/tag168.xml"/><Relationship Id="rId11" Type="http://schemas.openxmlformats.org/officeDocument/2006/relationships/tags" Target="../tags/tag167.xml"/><Relationship Id="rId10" Type="http://schemas.openxmlformats.org/officeDocument/2006/relationships/tags" Target="../tags/tag166.xml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172.xml"/><Relationship Id="rId8" Type="http://schemas.openxmlformats.org/officeDocument/2006/relationships/image" Target="../media/image8.png"/><Relationship Id="rId7" Type="http://schemas.openxmlformats.org/officeDocument/2006/relationships/tags" Target="../tags/tag171.xml"/><Relationship Id="rId6" Type="http://schemas.openxmlformats.org/officeDocument/2006/relationships/image" Target="../media/image7.jpeg"/><Relationship Id="rId5" Type="http://schemas.openxmlformats.org/officeDocument/2006/relationships/tags" Target="../tags/tag170.xml"/><Relationship Id="rId4" Type="http://schemas.openxmlformats.org/officeDocument/2006/relationships/image" Target="../media/image6.png"/><Relationship Id="rId3" Type="http://schemas.openxmlformats.org/officeDocument/2006/relationships/tags" Target="../tags/tag169.xml"/><Relationship Id="rId2" Type="http://schemas.openxmlformats.org/officeDocument/2006/relationships/image" Target="../media/image3.jpeg"/><Relationship Id="rId14" Type="http://schemas.openxmlformats.org/officeDocument/2006/relationships/tags" Target="../tags/tag177.xml"/><Relationship Id="rId13" Type="http://schemas.openxmlformats.org/officeDocument/2006/relationships/tags" Target="../tags/tag176.xml"/><Relationship Id="rId12" Type="http://schemas.openxmlformats.org/officeDocument/2006/relationships/tags" Target="../tags/tag175.xml"/><Relationship Id="rId11" Type="http://schemas.openxmlformats.org/officeDocument/2006/relationships/tags" Target="../tags/tag174.xml"/><Relationship Id="rId10" Type="http://schemas.openxmlformats.org/officeDocument/2006/relationships/tags" Target="../tags/tag173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5" Type="http://schemas.openxmlformats.org/officeDocument/2006/relationships/tags" Target="../tags/tag180.xml"/><Relationship Id="rId4" Type="http://schemas.openxmlformats.org/officeDocument/2006/relationships/tags" Target="../tags/tag179.xml"/><Relationship Id="rId3" Type="http://schemas.openxmlformats.org/officeDocument/2006/relationships/tags" Target="../tags/tag178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186.xml"/><Relationship Id="rId8" Type="http://schemas.openxmlformats.org/officeDocument/2006/relationships/tags" Target="../tags/tag185.xml"/><Relationship Id="rId7" Type="http://schemas.openxmlformats.org/officeDocument/2006/relationships/tags" Target="../tags/tag184.xml"/><Relationship Id="rId6" Type="http://schemas.openxmlformats.org/officeDocument/2006/relationships/tags" Target="../tags/tag183.xml"/><Relationship Id="rId5" Type="http://schemas.openxmlformats.org/officeDocument/2006/relationships/tags" Target="../tags/tag182.xml"/><Relationship Id="rId4" Type="http://schemas.openxmlformats.org/officeDocument/2006/relationships/image" Target="../media/image6.png"/><Relationship Id="rId3" Type="http://schemas.openxmlformats.org/officeDocument/2006/relationships/tags" Target="../tags/tag181.xml"/><Relationship Id="rId2" Type="http://schemas.openxmlformats.org/officeDocument/2006/relationships/image" Target="../media/image3.jpeg"/><Relationship Id="rId10" Type="http://schemas.openxmlformats.org/officeDocument/2006/relationships/tags" Target="../tags/tag187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9" Type="http://schemas.openxmlformats.org/officeDocument/2006/relationships/tags" Target="../tags/tag193.xml"/><Relationship Id="rId8" Type="http://schemas.openxmlformats.org/officeDocument/2006/relationships/tags" Target="../tags/tag192.xml"/><Relationship Id="rId7" Type="http://schemas.openxmlformats.org/officeDocument/2006/relationships/tags" Target="../tags/tag191.xml"/><Relationship Id="rId6" Type="http://schemas.openxmlformats.org/officeDocument/2006/relationships/tags" Target="../tags/tag190.xml"/><Relationship Id="rId5" Type="http://schemas.openxmlformats.org/officeDocument/2006/relationships/tags" Target="../tags/tag189.xml"/><Relationship Id="rId4" Type="http://schemas.openxmlformats.org/officeDocument/2006/relationships/image" Target="../media/image6.png"/><Relationship Id="rId3" Type="http://schemas.openxmlformats.org/officeDocument/2006/relationships/tags" Target="../tags/tag188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tags" Target="../tags/tag198.xml"/><Relationship Id="rId7" Type="http://schemas.openxmlformats.org/officeDocument/2006/relationships/tags" Target="../tags/tag197.xml"/><Relationship Id="rId6" Type="http://schemas.openxmlformats.org/officeDocument/2006/relationships/tags" Target="../tags/tag196.xml"/><Relationship Id="rId5" Type="http://schemas.openxmlformats.org/officeDocument/2006/relationships/tags" Target="../tags/tag195.xml"/><Relationship Id="rId4" Type="http://schemas.openxmlformats.org/officeDocument/2006/relationships/image" Target="../media/image6.png"/><Relationship Id="rId3" Type="http://schemas.openxmlformats.org/officeDocument/2006/relationships/tags" Target="../tags/tag194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9" Type="http://schemas.openxmlformats.org/officeDocument/2006/relationships/tags" Target="../tags/tag204.xml"/><Relationship Id="rId8" Type="http://schemas.openxmlformats.org/officeDocument/2006/relationships/tags" Target="../tags/tag203.xml"/><Relationship Id="rId7" Type="http://schemas.openxmlformats.org/officeDocument/2006/relationships/tags" Target="../tags/tag202.xml"/><Relationship Id="rId6" Type="http://schemas.openxmlformats.org/officeDocument/2006/relationships/tags" Target="../tags/tag201.xml"/><Relationship Id="rId5" Type="http://schemas.openxmlformats.org/officeDocument/2006/relationships/tags" Target="../tags/tag200.xml"/><Relationship Id="rId4" Type="http://schemas.openxmlformats.org/officeDocument/2006/relationships/image" Target="../media/image2.png"/><Relationship Id="rId3" Type="http://schemas.openxmlformats.org/officeDocument/2006/relationships/tags" Target="../tags/tag199.xml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tags" Target="../tags/tag209.xml"/><Relationship Id="rId7" Type="http://schemas.openxmlformats.org/officeDocument/2006/relationships/tags" Target="../tags/tag208.xml"/><Relationship Id="rId6" Type="http://schemas.openxmlformats.org/officeDocument/2006/relationships/tags" Target="../tags/tag207.xml"/><Relationship Id="rId5" Type="http://schemas.openxmlformats.org/officeDocument/2006/relationships/tags" Target="../tags/tag206.xml"/><Relationship Id="rId4" Type="http://schemas.openxmlformats.org/officeDocument/2006/relationships/image" Target="../media/image6.png"/><Relationship Id="rId3" Type="http://schemas.openxmlformats.org/officeDocument/2006/relationships/tags" Target="../tags/tag205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215.xml"/><Relationship Id="rId8" Type="http://schemas.openxmlformats.org/officeDocument/2006/relationships/tags" Target="../tags/tag214.xml"/><Relationship Id="rId7" Type="http://schemas.openxmlformats.org/officeDocument/2006/relationships/tags" Target="../tags/tag213.xml"/><Relationship Id="rId6" Type="http://schemas.openxmlformats.org/officeDocument/2006/relationships/tags" Target="../tags/tag212.xml"/><Relationship Id="rId5" Type="http://schemas.openxmlformats.org/officeDocument/2006/relationships/image" Target="../media/image10.png"/><Relationship Id="rId4" Type="http://schemas.openxmlformats.org/officeDocument/2006/relationships/tags" Target="../tags/tag211.xml"/><Relationship Id="rId3" Type="http://schemas.openxmlformats.org/officeDocument/2006/relationships/tags" Target="../tags/tag210.xml"/><Relationship Id="rId2" Type="http://schemas.openxmlformats.org/officeDocument/2006/relationships/image" Target="../media/image3.jpeg"/><Relationship Id="rId10" Type="http://schemas.openxmlformats.org/officeDocument/2006/relationships/tags" Target="../tags/tag216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222.xml"/><Relationship Id="rId8" Type="http://schemas.openxmlformats.org/officeDocument/2006/relationships/tags" Target="../tags/tag221.xml"/><Relationship Id="rId7" Type="http://schemas.openxmlformats.org/officeDocument/2006/relationships/tags" Target="../tags/tag220.xml"/><Relationship Id="rId6" Type="http://schemas.openxmlformats.org/officeDocument/2006/relationships/tags" Target="../tags/tag219.xml"/><Relationship Id="rId5" Type="http://schemas.openxmlformats.org/officeDocument/2006/relationships/tags" Target="../tags/tag218.xml"/><Relationship Id="rId4" Type="http://schemas.openxmlformats.org/officeDocument/2006/relationships/image" Target="../media/image11.png"/><Relationship Id="rId3" Type="http://schemas.openxmlformats.org/officeDocument/2006/relationships/tags" Target="../tags/tag217.xml"/><Relationship Id="rId2" Type="http://schemas.openxmlformats.org/officeDocument/2006/relationships/image" Target="../media/image3.jpeg"/><Relationship Id="rId11" Type="http://schemas.openxmlformats.org/officeDocument/2006/relationships/tags" Target="../tags/tag224.xml"/><Relationship Id="rId10" Type="http://schemas.openxmlformats.org/officeDocument/2006/relationships/tags" Target="../tags/tag223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230.xml"/><Relationship Id="rId8" Type="http://schemas.openxmlformats.org/officeDocument/2006/relationships/tags" Target="../tags/tag229.xml"/><Relationship Id="rId7" Type="http://schemas.openxmlformats.org/officeDocument/2006/relationships/tags" Target="../tags/tag228.xml"/><Relationship Id="rId6" Type="http://schemas.openxmlformats.org/officeDocument/2006/relationships/tags" Target="../tags/tag227.xml"/><Relationship Id="rId5" Type="http://schemas.openxmlformats.org/officeDocument/2006/relationships/tags" Target="../tags/tag226.xml"/><Relationship Id="rId4" Type="http://schemas.openxmlformats.org/officeDocument/2006/relationships/image" Target="../media/image6.png"/><Relationship Id="rId3" Type="http://schemas.openxmlformats.org/officeDocument/2006/relationships/tags" Target="../tags/tag225.xml"/><Relationship Id="rId2" Type="http://schemas.openxmlformats.org/officeDocument/2006/relationships/image" Target="../media/image3.jpeg"/><Relationship Id="rId11" Type="http://schemas.openxmlformats.org/officeDocument/2006/relationships/tags" Target="../tags/tag232.xml"/><Relationship Id="rId10" Type="http://schemas.openxmlformats.org/officeDocument/2006/relationships/tags" Target="../tags/tag231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238.xml"/><Relationship Id="rId8" Type="http://schemas.openxmlformats.org/officeDocument/2006/relationships/tags" Target="../tags/tag237.xml"/><Relationship Id="rId7" Type="http://schemas.openxmlformats.org/officeDocument/2006/relationships/tags" Target="../tags/tag236.xml"/><Relationship Id="rId6" Type="http://schemas.openxmlformats.org/officeDocument/2006/relationships/tags" Target="../tags/tag235.xml"/><Relationship Id="rId5" Type="http://schemas.openxmlformats.org/officeDocument/2006/relationships/tags" Target="../tags/tag234.xml"/><Relationship Id="rId4" Type="http://schemas.openxmlformats.org/officeDocument/2006/relationships/image" Target="../media/image6.png"/><Relationship Id="rId3" Type="http://schemas.openxmlformats.org/officeDocument/2006/relationships/tags" Target="../tags/tag233.xml"/><Relationship Id="rId2" Type="http://schemas.openxmlformats.org/officeDocument/2006/relationships/image" Target="../media/image3.jpeg"/><Relationship Id="rId11" Type="http://schemas.openxmlformats.org/officeDocument/2006/relationships/tags" Target="../tags/tag240.xml"/><Relationship Id="rId10" Type="http://schemas.openxmlformats.org/officeDocument/2006/relationships/tags" Target="../tags/tag239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246.xml"/><Relationship Id="rId8" Type="http://schemas.openxmlformats.org/officeDocument/2006/relationships/tags" Target="../tags/tag245.xml"/><Relationship Id="rId7" Type="http://schemas.openxmlformats.org/officeDocument/2006/relationships/tags" Target="../tags/tag244.xml"/><Relationship Id="rId6" Type="http://schemas.openxmlformats.org/officeDocument/2006/relationships/tags" Target="../tags/tag243.xml"/><Relationship Id="rId5" Type="http://schemas.openxmlformats.org/officeDocument/2006/relationships/tags" Target="../tags/tag242.xml"/><Relationship Id="rId4" Type="http://schemas.openxmlformats.org/officeDocument/2006/relationships/image" Target="../media/image12.png"/><Relationship Id="rId3" Type="http://schemas.openxmlformats.org/officeDocument/2006/relationships/tags" Target="../tags/tag241.xml"/><Relationship Id="rId2" Type="http://schemas.openxmlformats.org/officeDocument/2006/relationships/image" Target="../media/image3.jpeg"/><Relationship Id="rId13" Type="http://schemas.openxmlformats.org/officeDocument/2006/relationships/tags" Target="../tags/tag250.xml"/><Relationship Id="rId12" Type="http://schemas.openxmlformats.org/officeDocument/2006/relationships/tags" Target="../tags/tag249.xml"/><Relationship Id="rId11" Type="http://schemas.openxmlformats.org/officeDocument/2006/relationships/tags" Target="../tags/tag248.xml"/><Relationship Id="rId10" Type="http://schemas.openxmlformats.org/officeDocument/2006/relationships/tags" Target="../tags/tag247.xml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9" Type="http://schemas.openxmlformats.org/officeDocument/2006/relationships/tags" Target="../tags/tag255.xml"/><Relationship Id="rId8" Type="http://schemas.openxmlformats.org/officeDocument/2006/relationships/tags" Target="../tags/tag254.xml"/><Relationship Id="rId7" Type="http://schemas.openxmlformats.org/officeDocument/2006/relationships/image" Target="../media/image14.png"/><Relationship Id="rId6" Type="http://schemas.openxmlformats.org/officeDocument/2006/relationships/tags" Target="../tags/tag253.xml"/><Relationship Id="rId5" Type="http://schemas.openxmlformats.org/officeDocument/2006/relationships/image" Target="../media/image13.png"/><Relationship Id="rId4" Type="http://schemas.openxmlformats.org/officeDocument/2006/relationships/tags" Target="../tags/tag252.xml"/><Relationship Id="rId3" Type="http://schemas.openxmlformats.org/officeDocument/2006/relationships/tags" Target="../tags/tag251.xml"/><Relationship Id="rId2" Type="http://schemas.openxmlformats.org/officeDocument/2006/relationships/image" Target="../media/image3.jpeg"/><Relationship Id="rId12" Type="http://schemas.openxmlformats.org/officeDocument/2006/relationships/tags" Target="../tags/tag258.xml"/><Relationship Id="rId11" Type="http://schemas.openxmlformats.org/officeDocument/2006/relationships/tags" Target="../tags/tag257.xml"/><Relationship Id="rId10" Type="http://schemas.openxmlformats.org/officeDocument/2006/relationships/tags" Target="../tags/tag256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150" y="1122363"/>
            <a:ext cx="91449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150" y="3602038"/>
            <a:ext cx="91449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0070" y="274638"/>
            <a:ext cx="274347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60" y="274638"/>
            <a:ext cx="8071368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635" cy="6858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209561" y="495300"/>
            <a:ext cx="11983074" cy="6362700"/>
          </a:xfrm>
          <a:custGeom>
            <a:avLst/>
            <a:gdLst>
              <a:gd name="connsiteX0" fmla="*/ 0 w 11982450"/>
              <a:gd name="connsiteY0" fmla="*/ 0 h 6362700"/>
              <a:gd name="connsiteX1" fmla="*/ 11982450 w 11982450"/>
              <a:gd name="connsiteY1" fmla="*/ 0 h 6362700"/>
              <a:gd name="connsiteX2" fmla="*/ 11982450 w 11982450"/>
              <a:gd name="connsiteY2" fmla="*/ 6362700 h 6362700"/>
              <a:gd name="connsiteX3" fmla="*/ 0 w 11982450"/>
              <a:gd name="connsiteY3" fmla="*/ 6362700 h 636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2450" h="6362700">
                <a:moveTo>
                  <a:pt x="0" y="0"/>
                </a:moveTo>
                <a:lnTo>
                  <a:pt x="11982450" y="0"/>
                </a:lnTo>
                <a:lnTo>
                  <a:pt x="11982450" y="6362700"/>
                </a:lnTo>
                <a:lnTo>
                  <a:pt x="0" y="6362700"/>
                </a:lnTo>
                <a:close/>
              </a:path>
            </a:pathLst>
          </a:custGeom>
        </p:spPr>
      </p:pic>
      <p:sp>
        <p:nvSpPr>
          <p:cNvPr id="2" name="日期占位符 1"/>
          <p:cNvSpPr>
            <a:spLocks noGrp="1"/>
          </p:cNvSpPr>
          <p:nvPr>
            <p:ph type="dt" sz="half" idx="12"/>
            <p:custDataLst>
              <p:tags r:id="rId6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3"/>
            <p:custDataLst>
              <p:tags r:id="rId7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  <p:custDataLst>
              <p:tags r:id="rId8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7" name="副标题 2"/>
          <p:cNvSpPr>
            <a:spLocks noGrp="1"/>
          </p:cNvSpPr>
          <p:nvPr>
            <p:ph type="subTitle" idx="1" hasCustomPrompt="1"/>
            <p:custDataLst>
              <p:tags r:id="rId9"/>
            </p:custDataLst>
          </p:nvPr>
        </p:nvSpPr>
        <p:spPr>
          <a:xfrm>
            <a:off x="1350730" y="3210791"/>
            <a:ext cx="9476508" cy="755419"/>
          </a:xfrm>
        </p:spPr>
        <p:txBody>
          <a:bodyPr anchor="t">
            <a:normAutofit/>
          </a:bodyPr>
          <a:lstStyle>
            <a:lvl1pPr marL="0" indent="0" algn="l">
              <a:buNone/>
              <a:defRPr sz="2800" spc="2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en-US" dirty="0"/>
          </a:p>
        </p:txBody>
      </p:sp>
      <p:sp>
        <p:nvSpPr>
          <p:cNvPr id="49" name="文本占位符 13"/>
          <p:cNvSpPr>
            <a:spLocks noGrp="1"/>
          </p:cNvSpPr>
          <p:nvPr>
            <p:ph type="body" sz="quarter" idx="10" hasCustomPrompt="1"/>
            <p:custDataLst>
              <p:tags r:id="rId10"/>
            </p:custDataLst>
          </p:nvPr>
        </p:nvSpPr>
        <p:spPr>
          <a:xfrm>
            <a:off x="1350558" y="3993226"/>
            <a:ext cx="2880000" cy="360000"/>
          </a:xfrm>
        </p:spPr>
        <p:txBody>
          <a:bodyPr vert="horz" anchor="ctr">
            <a:normAutofit/>
          </a:bodyPr>
          <a:lstStyle>
            <a:lvl1pPr marL="0" indent="0" algn="l">
              <a:buNone/>
              <a:defRPr sz="1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</p:txBody>
      </p:sp>
      <p:sp>
        <p:nvSpPr>
          <p:cNvPr id="50" name="文本占位符 13"/>
          <p:cNvSpPr>
            <a:spLocks noGrp="1"/>
          </p:cNvSpPr>
          <p:nvPr>
            <p:ph type="body" sz="quarter" idx="11" hasCustomPrompt="1"/>
            <p:custDataLst>
              <p:tags r:id="rId11"/>
            </p:custDataLst>
          </p:nvPr>
        </p:nvSpPr>
        <p:spPr>
          <a:xfrm>
            <a:off x="1350558" y="4440036"/>
            <a:ext cx="2880000" cy="360000"/>
          </a:xfrm>
        </p:spPr>
        <p:txBody>
          <a:bodyPr vert="horz" anchor="ctr">
            <a:normAutofit/>
          </a:bodyPr>
          <a:lstStyle>
            <a:lvl1pPr marL="0" indent="0" algn="l">
              <a:buNone/>
              <a:defRPr sz="1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8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1350730" y="1599352"/>
            <a:ext cx="9476509" cy="1454940"/>
          </a:xfrm>
        </p:spPr>
        <p:txBody>
          <a:bodyPr lIns="90170" tIns="46990" rIns="90170" bIns="46990" anchor="b">
            <a:normAutofit/>
          </a:bodyPr>
          <a:lstStyle>
            <a:lvl1pPr algn="l">
              <a:defRPr sz="7200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70200" y="443234"/>
            <a:ext cx="10852237" cy="441964"/>
          </a:xfrm>
        </p:spPr>
        <p:txBody>
          <a:bodyPr vert="horz" lIns="100800" tIns="39600" rIns="75600" bIns="396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670200" y="952508"/>
            <a:ext cx="10852237" cy="5389200"/>
          </a:xfrm>
        </p:spPr>
        <p:txBody>
          <a:bodyPr vert="horz" lIns="100800" tIns="0" rIns="8280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858" y="6447113"/>
            <a:ext cx="2700000" cy="316800"/>
          </a:xfrm>
        </p:spPr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318" y="6447113"/>
            <a:ext cx="3960000" cy="316800"/>
          </a:xfrm>
        </p:spPr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1119" y="6447113"/>
            <a:ext cx="2700000" cy="316800"/>
          </a:xfrm>
        </p:spPr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 flipH="1">
            <a:off x="0" y="812166"/>
            <a:ext cx="11521089" cy="6045835"/>
          </a:xfrm>
          <a:custGeom>
            <a:avLst/>
            <a:gdLst>
              <a:gd name="connsiteX0" fmla="*/ 11520489 w 11520489"/>
              <a:gd name="connsiteY0" fmla="*/ 0 h 6045835"/>
              <a:gd name="connsiteX1" fmla="*/ 0 w 11520489"/>
              <a:gd name="connsiteY1" fmla="*/ 0 h 6045835"/>
              <a:gd name="connsiteX2" fmla="*/ 0 w 11520489"/>
              <a:gd name="connsiteY2" fmla="*/ 6045835 h 6045835"/>
              <a:gd name="connsiteX3" fmla="*/ 11520488 w 11520489"/>
              <a:gd name="connsiteY3" fmla="*/ 6045835 h 6045835"/>
              <a:gd name="connsiteX4" fmla="*/ 11520488 w 11520489"/>
              <a:gd name="connsiteY4" fmla="*/ 610235 h 6045835"/>
              <a:gd name="connsiteX5" fmla="*/ 11520489 w 11520489"/>
              <a:gd name="connsiteY5" fmla="*/ 610235 h 6045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20489" h="6045835">
                <a:moveTo>
                  <a:pt x="11520489" y="0"/>
                </a:moveTo>
                <a:lnTo>
                  <a:pt x="0" y="0"/>
                </a:lnTo>
                <a:lnTo>
                  <a:pt x="0" y="6045835"/>
                </a:lnTo>
                <a:lnTo>
                  <a:pt x="11520488" y="6045835"/>
                </a:lnTo>
                <a:lnTo>
                  <a:pt x="11520488" y="610235"/>
                </a:lnTo>
                <a:lnTo>
                  <a:pt x="11520489" y="610235"/>
                </a:lnTo>
                <a:close/>
              </a:path>
            </a:pathLst>
          </a:custGeom>
        </p:spPr>
      </p:pic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574541" y="2835563"/>
            <a:ext cx="9050482" cy="720435"/>
          </a:xfrm>
        </p:spPr>
        <p:txBody>
          <a:bodyPr lIns="36000" anchor="t" anchorCtr="0">
            <a:normAutofit/>
          </a:bodyPr>
          <a:lstStyle>
            <a:lvl1pPr algn="ctr">
              <a:defRPr sz="4400" b="1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1574541" y="3629888"/>
            <a:ext cx="9050483" cy="1848427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6399" cy="63647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70200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6"/>
            </p:custDataLst>
          </p:nvPr>
        </p:nvSpPr>
        <p:spPr>
          <a:xfrm>
            <a:off x="670103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239340" y="952508"/>
            <a:ext cx="5283242" cy="5388907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79858" y="6447113"/>
            <a:ext cx="2700000" cy="3168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318" y="6447113"/>
            <a:ext cx="3960000" cy="3168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1119" y="6447113"/>
            <a:ext cx="2700000" cy="3168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6399" cy="63647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70200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70103" y="952508"/>
            <a:ext cx="528324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2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70098" y="1406525"/>
            <a:ext cx="5283200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8"/>
            </p:custDataLst>
          </p:nvPr>
        </p:nvSpPr>
        <p:spPr>
          <a:xfrm>
            <a:off x="6236212" y="952508"/>
            <a:ext cx="528324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9"/>
            </p:custDataLst>
          </p:nvPr>
        </p:nvSpPr>
        <p:spPr>
          <a:xfrm>
            <a:off x="6236212" y="1406525"/>
            <a:ext cx="5283242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858" y="6447113"/>
            <a:ext cx="2700000" cy="3168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318" y="6447113"/>
            <a:ext cx="3960000" cy="3168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1119" y="6447113"/>
            <a:ext cx="2700000" cy="3168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6399" cy="63647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/>
          <a:stretch>
            <a:fillRect/>
          </a:stretch>
        </p:blipFill>
        <p:spPr>
          <a:xfrm rot="16200000">
            <a:off x="1984623" y="1714498"/>
            <a:ext cx="3848100" cy="285953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 rot="16200000" flipH="1">
            <a:off x="2594174" y="1310366"/>
            <a:ext cx="4237266" cy="2249995"/>
          </a:xfrm>
          <a:custGeom>
            <a:avLst/>
            <a:gdLst>
              <a:gd name="connsiteX0" fmla="*/ 0 w 11982450"/>
              <a:gd name="connsiteY0" fmla="*/ 0 h 6362700"/>
              <a:gd name="connsiteX1" fmla="*/ 11982450 w 11982450"/>
              <a:gd name="connsiteY1" fmla="*/ 0 h 6362700"/>
              <a:gd name="connsiteX2" fmla="*/ 11982450 w 11982450"/>
              <a:gd name="connsiteY2" fmla="*/ 6362700 h 6362700"/>
              <a:gd name="connsiteX3" fmla="*/ 0 w 11982450"/>
              <a:gd name="connsiteY3" fmla="*/ 6362700 h 636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2450" h="6362700">
                <a:moveTo>
                  <a:pt x="0" y="0"/>
                </a:moveTo>
                <a:lnTo>
                  <a:pt x="11982450" y="0"/>
                </a:lnTo>
                <a:lnTo>
                  <a:pt x="11982450" y="6362700"/>
                </a:lnTo>
                <a:lnTo>
                  <a:pt x="0" y="636270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70200" y="443230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858" y="6447113"/>
            <a:ext cx="2700000" cy="3168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318" y="6447113"/>
            <a:ext cx="3960000" cy="3168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1119" y="6447113"/>
            <a:ext cx="2700000" cy="3168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4" name="矩形 8"/>
          <p:cNvSpPr/>
          <p:nvPr userDrawn="1">
            <p:custDataLst>
              <p:tags r:id="rId13"/>
            </p:custDataLst>
          </p:nvPr>
        </p:nvSpPr>
        <p:spPr>
          <a:xfrm>
            <a:off x="1982763" y="1714500"/>
            <a:ext cx="2865640" cy="3848099"/>
          </a:xfrm>
          <a:custGeom>
            <a:avLst/>
            <a:gdLst>
              <a:gd name="connsiteX0" fmla="*/ 0 w 2832100"/>
              <a:gd name="connsiteY0" fmla="*/ 0 h 3848100"/>
              <a:gd name="connsiteX1" fmla="*/ 2832100 w 2832100"/>
              <a:gd name="connsiteY1" fmla="*/ 0 h 3848100"/>
              <a:gd name="connsiteX2" fmla="*/ 2832100 w 2832100"/>
              <a:gd name="connsiteY2" fmla="*/ 3848100 h 3848100"/>
              <a:gd name="connsiteX3" fmla="*/ 0 w 2832100"/>
              <a:gd name="connsiteY3" fmla="*/ 3848100 h 3848100"/>
              <a:gd name="connsiteX4" fmla="*/ 0 w 2832100"/>
              <a:gd name="connsiteY4" fmla="*/ 0 h 3848100"/>
              <a:gd name="connsiteX0-1" fmla="*/ 8404 w 2840504"/>
              <a:gd name="connsiteY0-2" fmla="*/ 0 h 3848100"/>
              <a:gd name="connsiteX1-3" fmla="*/ 2840504 w 2840504"/>
              <a:gd name="connsiteY1-4" fmla="*/ 0 h 3848100"/>
              <a:gd name="connsiteX2-5" fmla="*/ 2840504 w 2840504"/>
              <a:gd name="connsiteY2-6" fmla="*/ 3848100 h 3848100"/>
              <a:gd name="connsiteX3-7" fmla="*/ 8404 w 2840504"/>
              <a:gd name="connsiteY3-8" fmla="*/ 3848100 h 3848100"/>
              <a:gd name="connsiteX4-9" fmla="*/ 0 w 2840504"/>
              <a:gd name="connsiteY4-10" fmla="*/ 380253 h 3848100"/>
              <a:gd name="connsiteX5" fmla="*/ 8404 w 2840504"/>
              <a:gd name="connsiteY5" fmla="*/ 0 h 3848100"/>
              <a:gd name="connsiteX0-11" fmla="*/ 212292 w 3044392"/>
              <a:gd name="connsiteY0-12" fmla="*/ 0 h 3848100"/>
              <a:gd name="connsiteX1-13" fmla="*/ 3044392 w 3044392"/>
              <a:gd name="connsiteY1-14" fmla="*/ 0 h 3848100"/>
              <a:gd name="connsiteX2-15" fmla="*/ 3044392 w 3044392"/>
              <a:gd name="connsiteY2-16" fmla="*/ 3848100 h 3848100"/>
              <a:gd name="connsiteX3-17" fmla="*/ 212292 w 3044392"/>
              <a:gd name="connsiteY3-18" fmla="*/ 3848100 h 3848100"/>
              <a:gd name="connsiteX4-19" fmla="*/ 203888 w 3044392"/>
              <a:gd name="connsiteY4-20" fmla="*/ 1025712 h 3848100"/>
              <a:gd name="connsiteX5-21" fmla="*/ 203888 w 3044392"/>
              <a:gd name="connsiteY5-22" fmla="*/ 380253 h 3848100"/>
              <a:gd name="connsiteX6" fmla="*/ 212292 w 3044392"/>
              <a:gd name="connsiteY6" fmla="*/ 0 h 3848100"/>
              <a:gd name="connsiteX0-23" fmla="*/ 9455 w 2841555"/>
              <a:gd name="connsiteY0-24" fmla="*/ 0 h 3848100"/>
              <a:gd name="connsiteX1-25" fmla="*/ 2841555 w 2841555"/>
              <a:gd name="connsiteY1-26" fmla="*/ 0 h 3848100"/>
              <a:gd name="connsiteX2-27" fmla="*/ 2841555 w 2841555"/>
              <a:gd name="connsiteY2-28" fmla="*/ 3848100 h 3848100"/>
              <a:gd name="connsiteX3-29" fmla="*/ 9455 w 2841555"/>
              <a:gd name="connsiteY3-30" fmla="*/ 3848100 h 3848100"/>
              <a:gd name="connsiteX4-31" fmla="*/ 1051 w 2841555"/>
              <a:gd name="connsiteY4-32" fmla="*/ 1025712 h 3848100"/>
              <a:gd name="connsiteX5-33" fmla="*/ 1051 w 2841555"/>
              <a:gd name="connsiteY5-34" fmla="*/ 380253 h 3848100"/>
              <a:gd name="connsiteX6-35" fmla="*/ 9455 w 2841555"/>
              <a:gd name="connsiteY6-36" fmla="*/ 0 h 3848100"/>
              <a:gd name="connsiteX0-37" fmla="*/ 9455 w 2841555"/>
              <a:gd name="connsiteY0-38" fmla="*/ 0 h 3848100"/>
              <a:gd name="connsiteX1-39" fmla="*/ 2841555 w 2841555"/>
              <a:gd name="connsiteY1-40" fmla="*/ 0 h 3848100"/>
              <a:gd name="connsiteX2-41" fmla="*/ 2841555 w 2841555"/>
              <a:gd name="connsiteY2-42" fmla="*/ 3848100 h 3848100"/>
              <a:gd name="connsiteX3-43" fmla="*/ 9455 w 2841555"/>
              <a:gd name="connsiteY3-44" fmla="*/ 3848100 h 3848100"/>
              <a:gd name="connsiteX4-45" fmla="*/ 1051 w 2841555"/>
              <a:gd name="connsiteY4-46" fmla="*/ 1025712 h 3848100"/>
              <a:gd name="connsiteX5-47" fmla="*/ 1051 w 2841555"/>
              <a:gd name="connsiteY5-48" fmla="*/ 380253 h 3848100"/>
              <a:gd name="connsiteX6-49" fmla="*/ 9455 w 2841555"/>
              <a:gd name="connsiteY6-50" fmla="*/ 0 h 3848100"/>
              <a:gd name="connsiteX0-51" fmla="*/ 0 w 2846388"/>
              <a:gd name="connsiteY0-52" fmla="*/ 0 h 3862387"/>
              <a:gd name="connsiteX1-53" fmla="*/ 2846388 w 2846388"/>
              <a:gd name="connsiteY1-54" fmla="*/ 14287 h 3862387"/>
              <a:gd name="connsiteX2-55" fmla="*/ 2846388 w 2846388"/>
              <a:gd name="connsiteY2-56" fmla="*/ 3862387 h 3862387"/>
              <a:gd name="connsiteX3-57" fmla="*/ 14288 w 2846388"/>
              <a:gd name="connsiteY3-58" fmla="*/ 3862387 h 3862387"/>
              <a:gd name="connsiteX4-59" fmla="*/ 5884 w 2846388"/>
              <a:gd name="connsiteY4-60" fmla="*/ 1039999 h 3862387"/>
              <a:gd name="connsiteX5-61" fmla="*/ 5884 w 2846388"/>
              <a:gd name="connsiteY5-62" fmla="*/ 394540 h 3862387"/>
              <a:gd name="connsiteX6-63" fmla="*/ 0 w 2846388"/>
              <a:gd name="connsiteY6-64" fmla="*/ 0 h 3862387"/>
              <a:gd name="connsiteX0-65" fmla="*/ 0 w 2846388"/>
              <a:gd name="connsiteY0-66" fmla="*/ 0 h 3862387"/>
              <a:gd name="connsiteX1-67" fmla="*/ 2846388 w 2846388"/>
              <a:gd name="connsiteY1-68" fmla="*/ 14287 h 3862387"/>
              <a:gd name="connsiteX2-69" fmla="*/ 2846388 w 2846388"/>
              <a:gd name="connsiteY2-70" fmla="*/ 3862387 h 3862387"/>
              <a:gd name="connsiteX3-71" fmla="*/ 14288 w 2846388"/>
              <a:gd name="connsiteY3-72" fmla="*/ 3862387 h 3862387"/>
              <a:gd name="connsiteX4-73" fmla="*/ 5884 w 2846388"/>
              <a:gd name="connsiteY4-74" fmla="*/ 1039999 h 3862387"/>
              <a:gd name="connsiteX5-75" fmla="*/ 5884 w 2846388"/>
              <a:gd name="connsiteY5-76" fmla="*/ 394540 h 3862387"/>
              <a:gd name="connsiteX6-77" fmla="*/ 0 w 2846388"/>
              <a:gd name="connsiteY6-78" fmla="*/ 0 h 3862387"/>
              <a:gd name="connsiteX0-79" fmla="*/ 0 w 2843213"/>
              <a:gd name="connsiteY0-80" fmla="*/ 0 h 3862387"/>
              <a:gd name="connsiteX1-81" fmla="*/ 2843213 w 2843213"/>
              <a:gd name="connsiteY1-82" fmla="*/ 14287 h 3862387"/>
              <a:gd name="connsiteX2-83" fmla="*/ 2843213 w 2843213"/>
              <a:gd name="connsiteY2-84" fmla="*/ 3862387 h 3862387"/>
              <a:gd name="connsiteX3-85" fmla="*/ 11113 w 2843213"/>
              <a:gd name="connsiteY3-86" fmla="*/ 3862387 h 3862387"/>
              <a:gd name="connsiteX4-87" fmla="*/ 2709 w 2843213"/>
              <a:gd name="connsiteY4-88" fmla="*/ 1039999 h 3862387"/>
              <a:gd name="connsiteX5-89" fmla="*/ 2709 w 2843213"/>
              <a:gd name="connsiteY5-90" fmla="*/ 394540 h 3862387"/>
              <a:gd name="connsiteX6-91" fmla="*/ 0 w 2843213"/>
              <a:gd name="connsiteY6-92" fmla="*/ 0 h 3862387"/>
              <a:gd name="connsiteX0-93" fmla="*/ 7867 w 2841555"/>
              <a:gd name="connsiteY0-94" fmla="*/ 0 h 3862387"/>
              <a:gd name="connsiteX1-95" fmla="*/ 2841555 w 2841555"/>
              <a:gd name="connsiteY1-96" fmla="*/ 14287 h 3862387"/>
              <a:gd name="connsiteX2-97" fmla="*/ 2841555 w 2841555"/>
              <a:gd name="connsiteY2-98" fmla="*/ 3862387 h 3862387"/>
              <a:gd name="connsiteX3-99" fmla="*/ 9455 w 2841555"/>
              <a:gd name="connsiteY3-100" fmla="*/ 3862387 h 3862387"/>
              <a:gd name="connsiteX4-101" fmla="*/ 1051 w 2841555"/>
              <a:gd name="connsiteY4-102" fmla="*/ 1039999 h 3862387"/>
              <a:gd name="connsiteX5-103" fmla="*/ 1051 w 2841555"/>
              <a:gd name="connsiteY5-104" fmla="*/ 394540 h 3862387"/>
              <a:gd name="connsiteX6-105" fmla="*/ 7867 w 2841555"/>
              <a:gd name="connsiteY6-106" fmla="*/ 0 h 3862387"/>
              <a:gd name="connsiteX0-107" fmla="*/ 4692 w 2841555"/>
              <a:gd name="connsiteY0-108" fmla="*/ 0 h 3862387"/>
              <a:gd name="connsiteX1-109" fmla="*/ 2841555 w 2841555"/>
              <a:gd name="connsiteY1-110" fmla="*/ 14287 h 3862387"/>
              <a:gd name="connsiteX2-111" fmla="*/ 2841555 w 2841555"/>
              <a:gd name="connsiteY2-112" fmla="*/ 3862387 h 3862387"/>
              <a:gd name="connsiteX3-113" fmla="*/ 9455 w 2841555"/>
              <a:gd name="connsiteY3-114" fmla="*/ 3862387 h 3862387"/>
              <a:gd name="connsiteX4-115" fmla="*/ 1051 w 2841555"/>
              <a:gd name="connsiteY4-116" fmla="*/ 1039999 h 3862387"/>
              <a:gd name="connsiteX5-117" fmla="*/ 1051 w 2841555"/>
              <a:gd name="connsiteY5-118" fmla="*/ 394540 h 3862387"/>
              <a:gd name="connsiteX6-119" fmla="*/ 4692 w 2841555"/>
              <a:gd name="connsiteY6-120" fmla="*/ 0 h 3862387"/>
              <a:gd name="connsiteX0-121" fmla="*/ 0 w 2843213"/>
              <a:gd name="connsiteY0-122" fmla="*/ 0 h 3862387"/>
              <a:gd name="connsiteX1-123" fmla="*/ 2843213 w 2843213"/>
              <a:gd name="connsiteY1-124" fmla="*/ 14287 h 3862387"/>
              <a:gd name="connsiteX2-125" fmla="*/ 2843213 w 2843213"/>
              <a:gd name="connsiteY2-126" fmla="*/ 3862387 h 3862387"/>
              <a:gd name="connsiteX3-127" fmla="*/ 11113 w 2843213"/>
              <a:gd name="connsiteY3-128" fmla="*/ 3862387 h 3862387"/>
              <a:gd name="connsiteX4-129" fmla="*/ 2709 w 2843213"/>
              <a:gd name="connsiteY4-130" fmla="*/ 1039999 h 3862387"/>
              <a:gd name="connsiteX5-131" fmla="*/ 2709 w 2843213"/>
              <a:gd name="connsiteY5-132" fmla="*/ 394540 h 3862387"/>
              <a:gd name="connsiteX6-133" fmla="*/ 0 w 2843213"/>
              <a:gd name="connsiteY6-134" fmla="*/ 0 h 3862387"/>
              <a:gd name="connsiteX0-135" fmla="*/ 1517 w 2841555"/>
              <a:gd name="connsiteY0-136" fmla="*/ 0 h 3862387"/>
              <a:gd name="connsiteX1-137" fmla="*/ 2841555 w 2841555"/>
              <a:gd name="connsiteY1-138" fmla="*/ 14287 h 3862387"/>
              <a:gd name="connsiteX2-139" fmla="*/ 2841555 w 2841555"/>
              <a:gd name="connsiteY2-140" fmla="*/ 3862387 h 3862387"/>
              <a:gd name="connsiteX3-141" fmla="*/ 9455 w 2841555"/>
              <a:gd name="connsiteY3-142" fmla="*/ 3862387 h 3862387"/>
              <a:gd name="connsiteX4-143" fmla="*/ 1051 w 2841555"/>
              <a:gd name="connsiteY4-144" fmla="*/ 1039999 h 3862387"/>
              <a:gd name="connsiteX5-145" fmla="*/ 1051 w 2841555"/>
              <a:gd name="connsiteY5-146" fmla="*/ 394540 h 3862387"/>
              <a:gd name="connsiteX6-147" fmla="*/ 1517 w 2841555"/>
              <a:gd name="connsiteY6-148" fmla="*/ 0 h 3862387"/>
              <a:gd name="connsiteX0-149" fmla="*/ 1517 w 2841555"/>
              <a:gd name="connsiteY0-150" fmla="*/ 0 h 3862387"/>
              <a:gd name="connsiteX1-151" fmla="*/ 2841555 w 2841555"/>
              <a:gd name="connsiteY1-152" fmla="*/ 14287 h 3862387"/>
              <a:gd name="connsiteX2-153" fmla="*/ 2841555 w 2841555"/>
              <a:gd name="connsiteY2-154" fmla="*/ 3862387 h 3862387"/>
              <a:gd name="connsiteX3-155" fmla="*/ 9455 w 2841555"/>
              <a:gd name="connsiteY3-156" fmla="*/ 3862387 h 3862387"/>
              <a:gd name="connsiteX4-157" fmla="*/ 1051 w 2841555"/>
              <a:gd name="connsiteY4-158" fmla="*/ 1446399 h 3862387"/>
              <a:gd name="connsiteX5-159" fmla="*/ 1051 w 2841555"/>
              <a:gd name="connsiteY5-160" fmla="*/ 394540 h 3862387"/>
              <a:gd name="connsiteX6-161" fmla="*/ 1517 w 2841555"/>
              <a:gd name="connsiteY6-162" fmla="*/ 0 h 3862387"/>
              <a:gd name="connsiteX0-163" fmla="*/ 1517 w 2841555"/>
              <a:gd name="connsiteY0-164" fmla="*/ 0 h 3862387"/>
              <a:gd name="connsiteX1-165" fmla="*/ 2841555 w 2841555"/>
              <a:gd name="connsiteY1-166" fmla="*/ 14287 h 3862387"/>
              <a:gd name="connsiteX2-167" fmla="*/ 2841555 w 2841555"/>
              <a:gd name="connsiteY2-168" fmla="*/ 3862387 h 3862387"/>
              <a:gd name="connsiteX3-169" fmla="*/ 9455 w 2841555"/>
              <a:gd name="connsiteY3-170" fmla="*/ 3862387 h 3862387"/>
              <a:gd name="connsiteX4-171" fmla="*/ 1051 w 2841555"/>
              <a:gd name="connsiteY4-172" fmla="*/ 1446399 h 3862387"/>
              <a:gd name="connsiteX5-173" fmla="*/ 1051 w 2841555"/>
              <a:gd name="connsiteY5-174" fmla="*/ 394540 h 3862387"/>
              <a:gd name="connsiteX6-175" fmla="*/ 1517 w 2841555"/>
              <a:gd name="connsiteY6-176" fmla="*/ 0 h 3862387"/>
              <a:gd name="connsiteX0-177" fmla="*/ 7937 w 2847975"/>
              <a:gd name="connsiteY0-178" fmla="*/ 0 h 3862387"/>
              <a:gd name="connsiteX1-179" fmla="*/ 2847975 w 2847975"/>
              <a:gd name="connsiteY1-180" fmla="*/ 14287 h 3862387"/>
              <a:gd name="connsiteX2-181" fmla="*/ 2847975 w 2847975"/>
              <a:gd name="connsiteY2-182" fmla="*/ 3862387 h 3862387"/>
              <a:gd name="connsiteX3-183" fmla="*/ 15875 w 2847975"/>
              <a:gd name="connsiteY3-184" fmla="*/ 3862387 h 3862387"/>
              <a:gd name="connsiteX4-185" fmla="*/ 7471 w 2847975"/>
              <a:gd name="connsiteY4-186" fmla="*/ 1446399 h 3862387"/>
              <a:gd name="connsiteX5-187" fmla="*/ 0 w 2847975"/>
              <a:gd name="connsiteY5-188" fmla="*/ 846138 h 3862387"/>
              <a:gd name="connsiteX6-189" fmla="*/ 7471 w 2847975"/>
              <a:gd name="connsiteY6-190" fmla="*/ 394540 h 3862387"/>
              <a:gd name="connsiteX7" fmla="*/ 7937 w 2847975"/>
              <a:gd name="connsiteY7" fmla="*/ 0 h 3862387"/>
              <a:gd name="connsiteX0-191" fmla="*/ 0 w 2847975"/>
              <a:gd name="connsiteY0-192" fmla="*/ 846138 h 3862387"/>
              <a:gd name="connsiteX1-193" fmla="*/ 7471 w 2847975"/>
              <a:gd name="connsiteY1-194" fmla="*/ 394540 h 3862387"/>
              <a:gd name="connsiteX2-195" fmla="*/ 7937 w 2847975"/>
              <a:gd name="connsiteY2-196" fmla="*/ 0 h 3862387"/>
              <a:gd name="connsiteX3-197" fmla="*/ 2847975 w 2847975"/>
              <a:gd name="connsiteY3-198" fmla="*/ 14287 h 3862387"/>
              <a:gd name="connsiteX4-199" fmla="*/ 2847975 w 2847975"/>
              <a:gd name="connsiteY4-200" fmla="*/ 3862387 h 3862387"/>
              <a:gd name="connsiteX5-201" fmla="*/ 15875 w 2847975"/>
              <a:gd name="connsiteY5-202" fmla="*/ 3862387 h 3862387"/>
              <a:gd name="connsiteX6-203" fmla="*/ 7471 w 2847975"/>
              <a:gd name="connsiteY6-204" fmla="*/ 1446399 h 3862387"/>
              <a:gd name="connsiteX7-205" fmla="*/ 91440 w 2847975"/>
              <a:gd name="connsiteY7-206" fmla="*/ 937578 h 3862387"/>
              <a:gd name="connsiteX0-207" fmla="*/ 0 w 2847975"/>
              <a:gd name="connsiteY0-208" fmla="*/ 846138 h 3862387"/>
              <a:gd name="connsiteX1-209" fmla="*/ 7471 w 2847975"/>
              <a:gd name="connsiteY1-210" fmla="*/ 394540 h 3862387"/>
              <a:gd name="connsiteX2-211" fmla="*/ 7937 w 2847975"/>
              <a:gd name="connsiteY2-212" fmla="*/ 0 h 3862387"/>
              <a:gd name="connsiteX3-213" fmla="*/ 2847975 w 2847975"/>
              <a:gd name="connsiteY3-214" fmla="*/ 14287 h 3862387"/>
              <a:gd name="connsiteX4-215" fmla="*/ 2847975 w 2847975"/>
              <a:gd name="connsiteY4-216" fmla="*/ 3862387 h 3862387"/>
              <a:gd name="connsiteX5-217" fmla="*/ 15875 w 2847975"/>
              <a:gd name="connsiteY5-218" fmla="*/ 3862387 h 3862387"/>
              <a:gd name="connsiteX6-219" fmla="*/ 7471 w 2847975"/>
              <a:gd name="connsiteY6-220" fmla="*/ 1446399 h 3862387"/>
              <a:gd name="connsiteX0-221" fmla="*/ 518 w 2841022"/>
              <a:gd name="connsiteY0-222" fmla="*/ 394540 h 3862387"/>
              <a:gd name="connsiteX1-223" fmla="*/ 984 w 2841022"/>
              <a:gd name="connsiteY1-224" fmla="*/ 0 h 3862387"/>
              <a:gd name="connsiteX2-225" fmla="*/ 2841022 w 2841022"/>
              <a:gd name="connsiteY2-226" fmla="*/ 14287 h 3862387"/>
              <a:gd name="connsiteX3-227" fmla="*/ 2841022 w 2841022"/>
              <a:gd name="connsiteY3-228" fmla="*/ 3862387 h 3862387"/>
              <a:gd name="connsiteX4-229" fmla="*/ 8922 w 2841022"/>
              <a:gd name="connsiteY4-230" fmla="*/ 3862387 h 3862387"/>
              <a:gd name="connsiteX5-231" fmla="*/ 518 w 2841022"/>
              <a:gd name="connsiteY5-232" fmla="*/ 1446399 h 3862387"/>
              <a:gd name="connsiteX0-233" fmla="*/ 518 w 2841022"/>
              <a:gd name="connsiteY0-234" fmla="*/ 613615 h 3862387"/>
              <a:gd name="connsiteX1-235" fmla="*/ 984 w 2841022"/>
              <a:gd name="connsiteY1-236" fmla="*/ 0 h 3862387"/>
              <a:gd name="connsiteX2-237" fmla="*/ 2841022 w 2841022"/>
              <a:gd name="connsiteY2-238" fmla="*/ 14287 h 3862387"/>
              <a:gd name="connsiteX3-239" fmla="*/ 2841022 w 2841022"/>
              <a:gd name="connsiteY3-240" fmla="*/ 3862387 h 3862387"/>
              <a:gd name="connsiteX4-241" fmla="*/ 8922 w 2841022"/>
              <a:gd name="connsiteY4-242" fmla="*/ 3862387 h 3862387"/>
              <a:gd name="connsiteX5-243" fmla="*/ 518 w 2841022"/>
              <a:gd name="connsiteY5-244" fmla="*/ 1446399 h 3862387"/>
              <a:gd name="connsiteX0-245" fmla="*/ 518 w 2841022"/>
              <a:gd name="connsiteY0-246" fmla="*/ 615997 h 3862387"/>
              <a:gd name="connsiteX1-247" fmla="*/ 984 w 2841022"/>
              <a:gd name="connsiteY1-248" fmla="*/ 0 h 3862387"/>
              <a:gd name="connsiteX2-249" fmla="*/ 2841022 w 2841022"/>
              <a:gd name="connsiteY2-250" fmla="*/ 14287 h 3862387"/>
              <a:gd name="connsiteX3-251" fmla="*/ 2841022 w 2841022"/>
              <a:gd name="connsiteY3-252" fmla="*/ 3862387 h 3862387"/>
              <a:gd name="connsiteX4-253" fmla="*/ 8922 w 2841022"/>
              <a:gd name="connsiteY4-254" fmla="*/ 3862387 h 3862387"/>
              <a:gd name="connsiteX5-255" fmla="*/ 518 w 2841022"/>
              <a:gd name="connsiteY5-256" fmla="*/ 1446399 h 3862387"/>
              <a:gd name="connsiteX0-257" fmla="*/ 241 w 2847045"/>
              <a:gd name="connsiteY0-258" fmla="*/ 255890 h 3862387"/>
              <a:gd name="connsiteX1-259" fmla="*/ 7007 w 2847045"/>
              <a:gd name="connsiteY1-260" fmla="*/ 0 h 3862387"/>
              <a:gd name="connsiteX2-261" fmla="*/ 2847045 w 2847045"/>
              <a:gd name="connsiteY2-262" fmla="*/ 14287 h 3862387"/>
              <a:gd name="connsiteX3-263" fmla="*/ 2847045 w 2847045"/>
              <a:gd name="connsiteY3-264" fmla="*/ 3862387 h 3862387"/>
              <a:gd name="connsiteX4-265" fmla="*/ 14945 w 2847045"/>
              <a:gd name="connsiteY4-266" fmla="*/ 3862387 h 3862387"/>
              <a:gd name="connsiteX5-267" fmla="*/ 6541 w 2847045"/>
              <a:gd name="connsiteY5-268" fmla="*/ 1446399 h 3862387"/>
              <a:gd name="connsiteX0-269" fmla="*/ 3149 w 2840504"/>
              <a:gd name="connsiteY0-270" fmla="*/ 284571 h 3862387"/>
              <a:gd name="connsiteX1-271" fmla="*/ 466 w 2840504"/>
              <a:gd name="connsiteY1-272" fmla="*/ 0 h 3862387"/>
              <a:gd name="connsiteX2-273" fmla="*/ 2840504 w 2840504"/>
              <a:gd name="connsiteY2-274" fmla="*/ 14287 h 3862387"/>
              <a:gd name="connsiteX3-275" fmla="*/ 2840504 w 2840504"/>
              <a:gd name="connsiteY3-276" fmla="*/ 3862387 h 3862387"/>
              <a:gd name="connsiteX4-277" fmla="*/ 8404 w 2840504"/>
              <a:gd name="connsiteY4-278" fmla="*/ 3862387 h 3862387"/>
              <a:gd name="connsiteX5-279" fmla="*/ 0 w 2840504"/>
              <a:gd name="connsiteY5-280" fmla="*/ 1446399 h 3862387"/>
              <a:gd name="connsiteX0-281" fmla="*/ 6299 w 2840504"/>
              <a:gd name="connsiteY0-282" fmla="*/ 239956 h 3862387"/>
              <a:gd name="connsiteX1-283" fmla="*/ 466 w 2840504"/>
              <a:gd name="connsiteY1-284" fmla="*/ 0 h 3862387"/>
              <a:gd name="connsiteX2-285" fmla="*/ 2840504 w 2840504"/>
              <a:gd name="connsiteY2-286" fmla="*/ 14287 h 3862387"/>
              <a:gd name="connsiteX3-287" fmla="*/ 2840504 w 2840504"/>
              <a:gd name="connsiteY3-288" fmla="*/ 3862387 h 3862387"/>
              <a:gd name="connsiteX4-289" fmla="*/ 8404 w 2840504"/>
              <a:gd name="connsiteY4-290" fmla="*/ 3862387 h 3862387"/>
              <a:gd name="connsiteX5-291" fmla="*/ 0 w 2840504"/>
              <a:gd name="connsiteY5-292" fmla="*/ 1446399 h 3862387"/>
              <a:gd name="connsiteX0-293" fmla="*/ 8661 w 2842866"/>
              <a:gd name="connsiteY0-294" fmla="*/ 239956 h 3862387"/>
              <a:gd name="connsiteX1-295" fmla="*/ 2828 w 2842866"/>
              <a:gd name="connsiteY1-296" fmla="*/ 0 h 3862387"/>
              <a:gd name="connsiteX2-297" fmla="*/ 2842866 w 2842866"/>
              <a:gd name="connsiteY2-298" fmla="*/ 14287 h 3862387"/>
              <a:gd name="connsiteX3-299" fmla="*/ 2842866 w 2842866"/>
              <a:gd name="connsiteY3-300" fmla="*/ 3862387 h 3862387"/>
              <a:gd name="connsiteX4-301" fmla="*/ 10766 w 2842866"/>
              <a:gd name="connsiteY4-302" fmla="*/ 3862387 h 3862387"/>
              <a:gd name="connsiteX5-303" fmla="*/ 0 w 2842866"/>
              <a:gd name="connsiteY5-304" fmla="*/ 1073544 h 3862387"/>
              <a:gd name="connsiteX0-305" fmla="*/ 3935 w 2842866"/>
              <a:gd name="connsiteY0-306" fmla="*/ 247125 h 3862387"/>
              <a:gd name="connsiteX1-307" fmla="*/ 2828 w 2842866"/>
              <a:gd name="connsiteY1-308" fmla="*/ 0 h 3862387"/>
              <a:gd name="connsiteX2-309" fmla="*/ 2842866 w 2842866"/>
              <a:gd name="connsiteY2-310" fmla="*/ 14287 h 3862387"/>
              <a:gd name="connsiteX3-311" fmla="*/ 2842866 w 2842866"/>
              <a:gd name="connsiteY3-312" fmla="*/ 3862387 h 3862387"/>
              <a:gd name="connsiteX4-313" fmla="*/ 10766 w 2842866"/>
              <a:gd name="connsiteY4-314" fmla="*/ 3862387 h 3862387"/>
              <a:gd name="connsiteX5-315" fmla="*/ 0 w 2842866"/>
              <a:gd name="connsiteY5-316" fmla="*/ 1073544 h 3862387"/>
              <a:gd name="connsiteX0-317" fmla="*/ 1573 w 2842866"/>
              <a:gd name="connsiteY0-318" fmla="*/ 232785 h 3862387"/>
              <a:gd name="connsiteX1-319" fmla="*/ 2828 w 2842866"/>
              <a:gd name="connsiteY1-320" fmla="*/ 0 h 3862387"/>
              <a:gd name="connsiteX2-321" fmla="*/ 2842866 w 2842866"/>
              <a:gd name="connsiteY2-322" fmla="*/ 14287 h 3862387"/>
              <a:gd name="connsiteX3-323" fmla="*/ 2842866 w 2842866"/>
              <a:gd name="connsiteY3-324" fmla="*/ 3862387 h 3862387"/>
              <a:gd name="connsiteX4-325" fmla="*/ 10766 w 2842866"/>
              <a:gd name="connsiteY4-326" fmla="*/ 3862387 h 3862387"/>
              <a:gd name="connsiteX5-327" fmla="*/ 0 w 2842866"/>
              <a:gd name="connsiteY5-328" fmla="*/ 1073544 h 38623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842866" h="3862387">
                <a:moveTo>
                  <a:pt x="1573" y="232785"/>
                </a:moveTo>
                <a:cubicBezTo>
                  <a:pt x="-388" y="101272"/>
                  <a:pt x="4789" y="131513"/>
                  <a:pt x="2828" y="0"/>
                </a:cubicBezTo>
                <a:lnTo>
                  <a:pt x="2842866" y="14287"/>
                </a:lnTo>
                <a:lnTo>
                  <a:pt x="2842866" y="3862387"/>
                </a:lnTo>
                <a:lnTo>
                  <a:pt x="10766" y="3862387"/>
                </a:lnTo>
                <a:cubicBezTo>
                  <a:pt x="12479" y="3212695"/>
                  <a:pt x="1401" y="1651518"/>
                  <a:pt x="0" y="1073544"/>
                </a:cubicBezTo>
              </a:path>
            </a:pathLst>
          </a:custGeom>
          <a:noFill/>
          <a:ln w="19050"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>
            <p:custDataLst>
              <p:tags r:id="rId14"/>
            </p:custDataLst>
          </p:nvPr>
        </p:nvSpPr>
        <p:spPr>
          <a:xfrm>
            <a:off x="1658114" y="1344612"/>
            <a:ext cx="2841022" cy="3862387"/>
          </a:xfrm>
          <a:custGeom>
            <a:avLst/>
            <a:gdLst>
              <a:gd name="connsiteX0" fmla="*/ 0 w 2832100"/>
              <a:gd name="connsiteY0" fmla="*/ 0 h 3848100"/>
              <a:gd name="connsiteX1" fmla="*/ 2832100 w 2832100"/>
              <a:gd name="connsiteY1" fmla="*/ 0 h 3848100"/>
              <a:gd name="connsiteX2" fmla="*/ 2832100 w 2832100"/>
              <a:gd name="connsiteY2" fmla="*/ 3848100 h 3848100"/>
              <a:gd name="connsiteX3" fmla="*/ 0 w 2832100"/>
              <a:gd name="connsiteY3" fmla="*/ 3848100 h 3848100"/>
              <a:gd name="connsiteX4" fmla="*/ 0 w 2832100"/>
              <a:gd name="connsiteY4" fmla="*/ 0 h 3848100"/>
              <a:gd name="connsiteX0-1" fmla="*/ 8404 w 2840504"/>
              <a:gd name="connsiteY0-2" fmla="*/ 0 h 3848100"/>
              <a:gd name="connsiteX1-3" fmla="*/ 2840504 w 2840504"/>
              <a:gd name="connsiteY1-4" fmla="*/ 0 h 3848100"/>
              <a:gd name="connsiteX2-5" fmla="*/ 2840504 w 2840504"/>
              <a:gd name="connsiteY2-6" fmla="*/ 3848100 h 3848100"/>
              <a:gd name="connsiteX3-7" fmla="*/ 8404 w 2840504"/>
              <a:gd name="connsiteY3-8" fmla="*/ 3848100 h 3848100"/>
              <a:gd name="connsiteX4-9" fmla="*/ 0 w 2840504"/>
              <a:gd name="connsiteY4-10" fmla="*/ 380253 h 3848100"/>
              <a:gd name="connsiteX5" fmla="*/ 8404 w 2840504"/>
              <a:gd name="connsiteY5" fmla="*/ 0 h 3848100"/>
              <a:gd name="connsiteX0-11" fmla="*/ 212292 w 3044392"/>
              <a:gd name="connsiteY0-12" fmla="*/ 0 h 3848100"/>
              <a:gd name="connsiteX1-13" fmla="*/ 3044392 w 3044392"/>
              <a:gd name="connsiteY1-14" fmla="*/ 0 h 3848100"/>
              <a:gd name="connsiteX2-15" fmla="*/ 3044392 w 3044392"/>
              <a:gd name="connsiteY2-16" fmla="*/ 3848100 h 3848100"/>
              <a:gd name="connsiteX3-17" fmla="*/ 212292 w 3044392"/>
              <a:gd name="connsiteY3-18" fmla="*/ 3848100 h 3848100"/>
              <a:gd name="connsiteX4-19" fmla="*/ 203888 w 3044392"/>
              <a:gd name="connsiteY4-20" fmla="*/ 1025712 h 3848100"/>
              <a:gd name="connsiteX5-21" fmla="*/ 203888 w 3044392"/>
              <a:gd name="connsiteY5-22" fmla="*/ 380253 h 3848100"/>
              <a:gd name="connsiteX6" fmla="*/ 212292 w 3044392"/>
              <a:gd name="connsiteY6" fmla="*/ 0 h 3848100"/>
              <a:gd name="connsiteX0-23" fmla="*/ 9455 w 2841555"/>
              <a:gd name="connsiteY0-24" fmla="*/ 0 h 3848100"/>
              <a:gd name="connsiteX1-25" fmla="*/ 2841555 w 2841555"/>
              <a:gd name="connsiteY1-26" fmla="*/ 0 h 3848100"/>
              <a:gd name="connsiteX2-27" fmla="*/ 2841555 w 2841555"/>
              <a:gd name="connsiteY2-28" fmla="*/ 3848100 h 3848100"/>
              <a:gd name="connsiteX3-29" fmla="*/ 9455 w 2841555"/>
              <a:gd name="connsiteY3-30" fmla="*/ 3848100 h 3848100"/>
              <a:gd name="connsiteX4-31" fmla="*/ 1051 w 2841555"/>
              <a:gd name="connsiteY4-32" fmla="*/ 1025712 h 3848100"/>
              <a:gd name="connsiteX5-33" fmla="*/ 1051 w 2841555"/>
              <a:gd name="connsiteY5-34" fmla="*/ 380253 h 3848100"/>
              <a:gd name="connsiteX6-35" fmla="*/ 9455 w 2841555"/>
              <a:gd name="connsiteY6-36" fmla="*/ 0 h 3848100"/>
              <a:gd name="connsiteX0-37" fmla="*/ 9455 w 2841555"/>
              <a:gd name="connsiteY0-38" fmla="*/ 0 h 3848100"/>
              <a:gd name="connsiteX1-39" fmla="*/ 2841555 w 2841555"/>
              <a:gd name="connsiteY1-40" fmla="*/ 0 h 3848100"/>
              <a:gd name="connsiteX2-41" fmla="*/ 2841555 w 2841555"/>
              <a:gd name="connsiteY2-42" fmla="*/ 3848100 h 3848100"/>
              <a:gd name="connsiteX3-43" fmla="*/ 9455 w 2841555"/>
              <a:gd name="connsiteY3-44" fmla="*/ 3848100 h 3848100"/>
              <a:gd name="connsiteX4-45" fmla="*/ 1051 w 2841555"/>
              <a:gd name="connsiteY4-46" fmla="*/ 1025712 h 3848100"/>
              <a:gd name="connsiteX5-47" fmla="*/ 1051 w 2841555"/>
              <a:gd name="connsiteY5-48" fmla="*/ 380253 h 3848100"/>
              <a:gd name="connsiteX6-49" fmla="*/ 9455 w 2841555"/>
              <a:gd name="connsiteY6-50" fmla="*/ 0 h 3848100"/>
              <a:gd name="connsiteX0-51" fmla="*/ 0 w 2846388"/>
              <a:gd name="connsiteY0-52" fmla="*/ 0 h 3862387"/>
              <a:gd name="connsiteX1-53" fmla="*/ 2846388 w 2846388"/>
              <a:gd name="connsiteY1-54" fmla="*/ 14287 h 3862387"/>
              <a:gd name="connsiteX2-55" fmla="*/ 2846388 w 2846388"/>
              <a:gd name="connsiteY2-56" fmla="*/ 3862387 h 3862387"/>
              <a:gd name="connsiteX3-57" fmla="*/ 14288 w 2846388"/>
              <a:gd name="connsiteY3-58" fmla="*/ 3862387 h 3862387"/>
              <a:gd name="connsiteX4-59" fmla="*/ 5884 w 2846388"/>
              <a:gd name="connsiteY4-60" fmla="*/ 1039999 h 3862387"/>
              <a:gd name="connsiteX5-61" fmla="*/ 5884 w 2846388"/>
              <a:gd name="connsiteY5-62" fmla="*/ 394540 h 3862387"/>
              <a:gd name="connsiteX6-63" fmla="*/ 0 w 2846388"/>
              <a:gd name="connsiteY6-64" fmla="*/ 0 h 3862387"/>
              <a:gd name="connsiteX0-65" fmla="*/ 0 w 2846388"/>
              <a:gd name="connsiteY0-66" fmla="*/ 0 h 3862387"/>
              <a:gd name="connsiteX1-67" fmla="*/ 2846388 w 2846388"/>
              <a:gd name="connsiteY1-68" fmla="*/ 14287 h 3862387"/>
              <a:gd name="connsiteX2-69" fmla="*/ 2846388 w 2846388"/>
              <a:gd name="connsiteY2-70" fmla="*/ 3862387 h 3862387"/>
              <a:gd name="connsiteX3-71" fmla="*/ 14288 w 2846388"/>
              <a:gd name="connsiteY3-72" fmla="*/ 3862387 h 3862387"/>
              <a:gd name="connsiteX4-73" fmla="*/ 5884 w 2846388"/>
              <a:gd name="connsiteY4-74" fmla="*/ 1039999 h 3862387"/>
              <a:gd name="connsiteX5-75" fmla="*/ 5884 w 2846388"/>
              <a:gd name="connsiteY5-76" fmla="*/ 394540 h 3862387"/>
              <a:gd name="connsiteX6-77" fmla="*/ 0 w 2846388"/>
              <a:gd name="connsiteY6-78" fmla="*/ 0 h 3862387"/>
              <a:gd name="connsiteX0-79" fmla="*/ 0 w 2843213"/>
              <a:gd name="connsiteY0-80" fmla="*/ 0 h 3862387"/>
              <a:gd name="connsiteX1-81" fmla="*/ 2843213 w 2843213"/>
              <a:gd name="connsiteY1-82" fmla="*/ 14287 h 3862387"/>
              <a:gd name="connsiteX2-83" fmla="*/ 2843213 w 2843213"/>
              <a:gd name="connsiteY2-84" fmla="*/ 3862387 h 3862387"/>
              <a:gd name="connsiteX3-85" fmla="*/ 11113 w 2843213"/>
              <a:gd name="connsiteY3-86" fmla="*/ 3862387 h 3862387"/>
              <a:gd name="connsiteX4-87" fmla="*/ 2709 w 2843213"/>
              <a:gd name="connsiteY4-88" fmla="*/ 1039999 h 3862387"/>
              <a:gd name="connsiteX5-89" fmla="*/ 2709 w 2843213"/>
              <a:gd name="connsiteY5-90" fmla="*/ 394540 h 3862387"/>
              <a:gd name="connsiteX6-91" fmla="*/ 0 w 2843213"/>
              <a:gd name="connsiteY6-92" fmla="*/ 0 h 3862387"/>
              <a:gd name="connsiteX0-93" fmla="*/ 7867 w 2841555"/>
              <a:gd name="connsiteY0-94" fmla="*/ 0 h 3862387"/>
              <a:gd name="connsiteX1-95" fmla="*/ 2841555 w 2841555"/>
              <a:gd name="connsiteY1-96" fmla="*/ 14287 h 3862387"/>
              <a:gd name="connsiteX2-97" fmla="*/ 2841555 w 2841555"/>
              <a:gd name="connsiteY2-98" fmla="*/ 3862387 h 3862387"/>
              <a:gd name="connsiteX3-99" fmla="*/ 9455 w 2841555"/>
              <a:gd name="connsiteY3-100" fmla="*/ 3862387 h 3862387"/>
              <a:gd name="connsiteX4-101" fmla="*/ 1051 w 2841555"/>
              <a:gd name="connsiteY4-102" fmla="*/ 1039999 h 3862387"/>
              <a:gd name="connsiteX5-103" fmla="*/ 1051 w 2841555"/>
              <a:gd name="connsiteY5-104" fmla="*/ 394540 h 3862387"/>
              <a:gd name="connsiteX6-105" fmla="*/ 7867 w 2841555"/>
              <a:gd name="connsiteY6-106" fmla="*/ 0 h 3862387"/>
              <a:gd name="connsiteX0-107" fmla="*/ 4692 w 2841555"/>
              <a:gd name="connsiteY0-108" fmla="*/ 0 h 3862387"/>
              <a:gd name="connsiteX1-109" fmla="*/ 2841555 w 2841555"/>
              <a:gd name="connsiteY1-110" fmla="*/ 14287 h 3862387"/>
              <a:gd name="connsiteX2-111" fmla="*/ 2841555 w 2841555"/>
              <a:gd name="connsiteY2-112" fmla="*/ 3862387 h 3862387"/>
              <a:gd name="connsiteX3-113" fmla="*/ 9455 w 2841555"/>
              <a:gd name="connsiteY3-114" fmla="*/ 3862387 h 3862387"/>
              <a:gd name="connsiteX4-115" fmla="*/ 1051 w 2841555"/>
              <a:gd name="connsiteY4-116" fmla="*/ 1039999 h 3862387"/>
              <a:gd name="connsiteX5-117" fmla="*/ 1051 w 2841555"/>
              <a:gd name="connsiteY5-118" fmla="*/ 394540 h 3862387"/>
              <a:gd name="connsiteX6-119" fmla="*/ 4692 w 2841555"/>
              <a:gd name="connsiteY6-120" fmla="*/ 0 h 3862387"/>
              <a:gd name="connsiteX0-121" fmla="*/ 0 w 2843213"/>
              <a:gd name="connsiteY0-122" fmla="*/ 0 h 3862387"/>
              <a:gd name="connsiteX1-123" fmla="*/ 2843213 w 2843213"/>
              <a:gd name="connsiteY1-124" fmla="*/ 14287 h 3862387"/>
              <a:gd name="connsiteX2-125" fmla="*/ 2843213 w 2843213"/>
              <a:gd name="connsiteY2-126" fmla="*/ 3862387 h 3862387"/>
              <a:gd name="connsiteX3-127" fmla="*/ 11113 w 2843213"/>
              <a:gd name="connsiteY3-128" fmla="*/ 3862387 h 3862387"/>
              <a:gd name="connsiteX4-129" fmla="*/ 2709 w 2843213"/>
              <a:gd name="connsiteY4-130" fmla="*/ 1039999 h 3862387"/>
              <a:gd name="connsiteX5-131" fmla="*/ 2709 w 2843213"/>
              <a:gd name="connsiteY5-132" fmla="*/ 394540 h 3862387"/>
              <a:gd name="connsiteX6-133" fmla="*/ 0 w 2843213"/>
              <a:gd name="connsiteY6-134" fmla="*/ 0 h 3862387"/>
              <a:gd name="connsiteX0-135" fmla="*/ 1517 w 2841555"/>
              <a:gd name="connsiteY0-136" fmla="*/ 0 h 3862387"/>
              <a:gd name="connsiteX1-137" fmla="*/ 2841555 w 2841555"/>
              <a:gd name="connsiteY1-138" fmla="*/ 14287 h 3862387"/>
              <a:gd name="connsiteX2-139" fmla="*/ 2841555 w 2841555"/>
              <a:gd name="connsiteY2-140" fmla="*/ 3862387 h 3862387"/>
              <a:gd name="connsiteX3-141" fmla="*/ 9455 w 2841555"/>
              <a:gd name="connsiteY3-142" fmla="*/ 3862387 h 3862387"/>
              <a:gd name="connsiteX4-143" fmla="*/ 1051 w 2841555"/>
              <a:gd name="connsiteY4-144" fmla="*/ 1039999 h 3862387"/>
              <a:gd name="connsiteX5-145" fmla="*/ 1051 w 2841555"/>
              <a:gd name="connsiteY5-146" fmla="*/ 394540 h 3862387"/>
              <a:gd name="connsiteX6-147" fmla="*/ 1517 w 2841555"/>
              <a:gd name="connsiteY6-148" fmla="*/ 0 h 3862387"/>
              <a:gd name="connsiteX0-149" fmla="*/ 1517 w 2841555"/>
              <a:gd name="connsiteY0-150" fmla="*/ 0 h 3862387"/>
              <a:gd name="connsiteX1-151" fmla="*/ 2841555 w 2841555"/>
              <a:gd name="connsiteY1-152" fmla="*/ 14287 h 3862387"/>
              <a:gd name="connsiteX2-153" fmla="*/ 2841555 w 2841555"/>
              <a:gd name="connsiteY2-154" fmla="*/ 3862387 h 3862387"/>
              <a:gd name="connsiteX3-155" fmla="*/ 9455 w 2841555"/>
              <a:gd name="connsiteY3-156" fmla="*/ 3862387 h 3862387"/>
              <a:gd name="connsiteX4-157" fmla="*/ 1051 w 2841555"/>
              <a:gd name="connsiteY4-158" fmla="*/ 1446399 h 3862387"/>
              <a:gd name="connsiteX5-159" fmla="*/ 1051 w 2841555"/>
              <a:gd name="connsiteY5-160" fmla="*/ 394540 h 3862387"/>
              <a:gd name="connsiteX6-161" fmla="*/ 1517 w 2841555"/>
              <a:gd name="connsiteY6-162" fmla="*/ 0 h 3862387"/>
              <a:gd name="connsiteX0-163" fmla="*/ 1517 w 2841555"/>
              <a:gd name="connsiteY0-164" fmla="*/ 0 h 3862387"/>
              <a:gd name="connsiteX1-165" fmla="*/ 2841555 w 2841555"/>
              <a:gd name="connsiteY1-166" fmla="*/ 14287 h 3862387"/>
              <a:gd name="connsiteX2-167" fmla="*/ 2841555 w 2841555"/>
              <a:gd name="connsiteY2-168" fmla="*/ 3862387 h 3862387"/>
              <a:gd name="connsiteX3-169" fmla="*/ 9455 w 2841555"/>
              <a:gd name="connsiteY3-170" fmla="*/ 3862387 h 3862387"/>
              <a:gd name="connsiteX4-171" fmla="*/ 1051 w 2841555"/>
              <a:gd name="connsiteY4-172" fmla="*/ 1446399 h 3862387"/>
              <a:gd name="connsiteX5-173" fmla="*/ 1051 w 2841555"/>
              <a:gd name="connsiteY5-174" fmla="*/ 394540 h 3862387"/>
              <a:gd name="connsiteX6-175" fmla="*/ 1517 w 2841555"/>
              <a:gd name="connsiteY6-176" fmla="*/ 0 h 3862387"/>
              <a:gd name="connsiteX0-177" fmla="*/ 7937 w 2847975"/>
              <a:gd name="connsiteY0-178" fmla="*/ 0 h 3862387"/>
              <a:gd name="connsiteX1-179" fmla="*/ 2847975 w 2847975"/>
              <a:gd name="connsiteY1-180" fmla="*/ 14287 h 3862387"/>
              <a:gd name="connsiteX2-181" fmla="*/ 2847975 w 2847975"/>
              <a:gd name="connsiteY2-182" fmla="*/ 3862387 h 3862387"/>
              <a:gd name="connsiteX3-183" fmla="*/ 15875 w 2847975"/>
              <a:gd name="connsiteY3-184" fmla="*/ 3862387 h 3862387"/>
              <a:gd name="connsiteX4-185" fmla="*/ 7471 w 2847975"/>
              <a:gd name="connsiteY4-186" fmla="*/ 1446399 h 3862387"/>
              <a:gd name="connsiteX5-187" fmla="*/ 0 w 2847975"/>
              <a:gd name="connsiteY5-188" fmla="*/ 846138 h 3862387"/>
              <a:gd name="connsiteX6-189" fmla="*/ 7471 w 2847975"/>
              <a:gd name="connsiteY6-190" fmla="*/ 394540 h 3862387"/>
              <a:gd name="connsiteX7" fmla="*/ 7937 w 2847975"/>
              <a:gd name="connsiteY7" fmla="*/ 0 h 3862387"/>
              <a:gd name="connsiteX0-191" fmla="*/ 0 w 2847975"/>
              <a:gd name="connsiteY0-192" fmla="*/ 846138 h 3862387"/>
              <a:gd name="connsiteX1-193" fmla="*/ 7471 w 2847975"/>
              <a:gd name="connsiteY1-194" fmla="*/ 394540 h 3862387"/>
              <a:gd name="connsiteX2-195" fmla="*/ 7937 w 2847975"/>
              <a:gd name="connsiteY2-196" fmla="*/ 0 h 3862387"/>
              <a:gd name="connsiteX3-197" fmla="*/ 2847975 w 2847975"/>
              <a:gd name="connsiteY3-198" fmla="*/ 14287 h 3862387"/>
              <a:gd name="connsiteX4-199" fmla="*/ 2847975 w 2847975"/>
              <a:gd name="connsiteY4-200" fmla="*/ 3862387 h 3862387"/>
              <a:gd name="connsiteX5-201" fmla="*/ 15875 w 2847975"/>
              <a:gd name="connsiteY5-202" fmla="*/ 3862387 h 3862387"/>
              <a:gd name="connsiteX6-203" fmla="*/ 7471 w 2847975"/>
              <a:gd name="connsiteY6-204" fmla="*/ 1446399 h 3862387"/>
              <a:gd name="connsiteX7-205" fmla="*/ 91440 w 2847975"/>
              <a:gd name="connsiteY7-206" fmla="*/ 937578 h 3862387"/>
              <a:gd name="connsiteX0-207" fmla="*/ 0 w 2847975"/>
              <a:gd name="connsiteY0-208" fmla="*/ 846138 h 3862387"/>
              <a:gd name="connsiteX1-209" fmla="*/ 7471 w 2847975"/>
              <a:gd name="connsiteY1-210" fmla="*/ 394540 h 3862387"/>
              <a:gd name="connsiteX2-211" fmla="*/ 7937 w 2847975"/>
              <a:gd name="connsiteY2-212" fmla="*/ 0 h 3862387"/>
              <a:gd name="connsiteX3-213" fmla="*/ 2847975 w 2847975"/>
              <a:gd name="connsiteY3-214" fmla="*/ 14287 h 3862387"/>
              <a:gd name="connsiteX4-215" fmla="*/ 2847975 w 2847975"/>
              <a:gd name="connsiteY4-216" fmla="*/ 3862387 h 3862387"/>
              <a:gd name="connsiteX5-217" fmla="*/ 15875 w 2847975"/>
              <a:gd name="connsiteY5-218" fmla="*/ 3862387 h 3862387"/>
              <a:gd name="connsiteX6-219" fmla="*/ 7471 w 2847975"/>
              <a:gd name="connsiteY6-220" fmla="*/ 1446399 h 3862387"/>
              <a:gd name="connsiteX0-221" fmla="*/ 518 w 2841022"/>
              <a:gd name="connsiteY0-222" fmla="*/ 394540 h 3862387"/>
              <a:gd name="connsiteX1-223" fmla="*/ 984 w 2841022"/>
              <a:gd name="connsiteY1-224" fmla="*/ 0 h 3862387"/>
              <a:gd name="connsiteX2-225" fmla="*/ 2841022 w 2841022"/>
              <a:gd name="connsiteY2-226" fmla="*/ 14287 h 3862387"/>
              <a:gd name="connsiteX3-227" fmla="*/ 2841022 w 2841022"/>
              <a:gd name="connsiteY3-228" fmla="*/ 3862387 h 3862387"/>
              <a:gd name="connsiteX4-229" fmla="*/ 8922 w 2841022"/>
              <a:gd name="connsiteY4-230" fmla="*/ 3862387 h 3862387"/>
              <a:gd name="connsiteX5-231" fmla="*/ 518 w 2841022"/>
              <a:gd name="connsiteY5-232" fmla="*/ 1446399 h 3862387"/>
              <a:gd name="connsiteX0-233" fmla="*/ 518 w 2841022"/>
              <a:gd name="connsiteY0-234" fmla="*/ 613615 h 3862387"/>
              <a:gd name="connsiteX1-235" fmla="*/ 984 w 2841022"/>
              <a:gd name="connsiteY1-236" fmla="*/ 0 h 3862387"/>
              <a:gd name="connsiteX2-237" fmla="*/ 2841022 w 2841022"/>
              <a:gd name="connsiteY2-238" fmla="*/ 14287 h 3862387"/>
              <a:gd name="connsiteX3-239" fmla="*/ 2841022 w 2841022"/>
              <a:gd name="connsiteY3-240" fmla="*/ 3862387 h 3862387"/>
              <a:gd name="connsiteX4-241" fmla="*/ 8922 w 2841022"/>
              <a:gd name="connsiteY4-242" fmla="*/ 3862387 h 3862387"/>
              <a:gd name="connsiteX5-243" fmla="*/ 518 w 2841022"/>
              <a:gd name="connsiteY5-244" fmla="*/ 1446399 h 3862387"/>
              <a:gd name="connsiteX0-245" fmla="*/ 518 w 2841022"/>
              <a:gd name="connsiteY0-246" fmla="*/ 615997 h 3862387"/>
              <a:gd name="connsiteX1-247" fmla="*/ 984 w 2841022"/>
              <a:gd name="connsiteY1-248" fmla="*/ 0 h 3862387"/>
              <a:gd name="connsiteX2-249" fmla="*/ 2841022 w 2841022"/>
              <a:gd name="connsiteY2-250" fmla="*/ 14287 h 3862387"/>
              <a:gd name="connsiteX3-251" fmla="*/ 2841022 w 2841022"/>
              <a:gd name="connsiteY3-252" fmla="*/ 3862387 h 3862387"/>
              <a:gd name="connsiteX4-253" fmla="*/ 8922 w 2841022"/>
              <a:gd name="connsiteY4-254" fmla="*/ 3862387 h 3862387"/>
              <a:gd name="connsiteX5-255" fmla="*/ 518 w 2841022"/>
              <a:gd name="connsiteY5-256" fmla="*/ 1446399 h 38623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841022" h="3862387">
                <a:moveTo>
                  <a:pt x="518" y="615997"/>
                </a:moveTo>
                <a:cubicBezTo>
                  <a:pt x="-1443" y="484484"/>
                  <a:pt x="2945" y="131513"/>
                  <a:pt x="984" y="0"/>
                </a:cubicBezTo>
                <a:lnTo>
                  <a:pt x="2841022" y="14287"/>
                </a:lnTo>
                <a:lnTo>
                  <a:pt x="2841022" y="3862387"/>
                </a:lnTo>
                <a:lnTo>
                  <a:pt x="8922" y="3862387"/>
                </a:lnTo>
                <a:cubicBezTo>
                  <a:pt x="10635" y="3212695"/>
                  <a:pt x="1919" y="2024373"/>
                  <a:pt x="518" y="1446399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6399" cy="63647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70248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6"/>
            </p:custDataLst>
          </p:nvPr>
        </p:nvSpPr>
        <p:spPr>
          <a:xfrm>
            <a:off x="670103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7"/>
            </p:custDataLst>
          </p:nvPr>
        </p:nvSpPr>
        <p:spPr>
          <a:xfrm>
            <a:off x="6239388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6399" cy="6364776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5"/>
            </p:custDataLst>
          </p:nvPr>
        </p:nvSpPr>
        <p:spPr>
          <a:xfrm>
            <a:off x="10570175" y="954000"/>
            <a:ext cx="950400" cy="5388907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6"/>
            </p:custDataLst>
          </p:nvPr>
        </p:nvSpPr>
        <p:spPr>
          <a:xfrm>
            <a:off x="669891" y="954000"/>
            <a:ext cx="9828000" cy="5389200"/>
          </a:xfrm>
        </p:spPr>
        <p:txBody>
          <a:bodyPr vert="eaVert" lIns="90000" tIns="46800" rIns="90000" bIns="46800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6399" cy="6364776"/>
          </a:xfrm>
          <a:prstGeom prst="rect">
            <a:avLst/>
          </a:prstGeom>
        </p:spPr>
      </p:pic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70199" y="954000"/>
            <a:ext cx="10852237" cy="5388907"/>
          </a:xfrm>
        </p:spPr>
        <p:txBody>
          <a:bodyPr/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  <p:custDataLst>
              <p:tags r:id="rId6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5"/>
            <p:custDataLst>
              <p:tags r:id="rId7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  <p:custDataLst>
              <p:tags r:id="rId8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209561" y="495300"/>
            <a:ext cx="11983074" cy="6362700"/>
          </a:xfrm>
          <a:custGeom>
            <a:avLst/>
            <a:gdLst>
              <a:gd name="connsiteX0" fmla="*/ 0 w 11982450"/>
              <a:gd name="connsiteY0" fmla="*/ 0 h 6362700"/>
              <a:gd name="connsiteX1" fmla="*/ 11982450 w 11982450"/>
              <a:gd name="connsiteY1" fmla="*/ 0 h 6362700"/>
              <a:gd name="connsiteX2" fmla="*/ 11982450 w 11982450"/>
              <a:gd name="connsiteY2" fmla="*/ 6362700 h 6362700"/>
              <a:gd name="connsiteX3" fmla="*/ 0 w 11982450"/>
              <a:gd name="connsiteY3" fmla="*/ 6362700 h 636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2450" h="6362700">
                <a:moveTo>
                  <a:pt x="0" y="0"/>
                </a:moveTo>
                <a:lnTo>
                  <a:pt x="11982450" y="0"/>
                </a:lnTo>
                <a:lnTo>
                  <a:pt x="11982450" y="6362700"/>
                </a:lnTo>
                <a:lnTo>
                  <a:pt x="0" y="6362700"/>
                </a:lnTo>
                <a:close/>
              </a:path>
            </a:pathLst>
          </a:custGeom>
        </p:spPr>
      </p:pic>
      <p:sp>
        <p:nvSpPr>
          <p:cNvPr id="13" name="标题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1839440" y="1864592"/>
            <a:ext cx="5933210" cy="1793256"/>
          </a:xfrm>
        </p:spPr>
        <p:txBody>
          <a:bodyPr anchor="b" anchorCtr="0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96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9"/>
            <p:custDataLst>
              <p:tags r:id="rId6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20"/>
            <p:custDataLst>
              <p:tags r:id="rId7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1"/>
            <p:custDataLst>
              <p:tags r:id="rId8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22" hasCustomPrompt="1"/>
            <p:custDataLst>
              <p:tags r:id="rId9"/>
            </p:custDataLst>
          </p:nvPr>
        </p:nvSpPr>
        <p:spPr>
          <a:xfrm>
            <a:off x="1839440" y="3749530"/>
            <a:ext cx="5933210" cy="942542"/>
          </a:xfrm>
        </p:spPr>
        <p:txBody>
          <a:bodyPr>
            <a:normAutofit/>
          </a:bodyPr>
          <a:lstStyle>
            <a:lvl1pPr marL="0" indent="0">
              <a:buNone/>
              <a:defRPr sz="2800" spc="200" baseline="0"/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36" y="493224"/>
            <a:ext cx="11986399" cy="6364776"/>
          </a:xfrm>
          <a:prstGeom prst="rect">
            <a:avLst/>
          </a:prstGeom>
        </p:spPr>
      </p:pic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70200" y="443230"/>
            <a:ext cx="10852237" cy="441964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750" y="304165"/>
            <a:ext cx="11607135" cy="62496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9" name="图片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2734691" y="304800"/>
            <a:ext cx="9165590" cy="6251575"/>
          </a:xfrm>
          <a:custGeom>
            <a:avLst/>
            <a:gdLst>
              <a:gd name="connsiteX0" fmla="*/ 0 w 9165890"/>
              <a:gd name="connsiteY0" fmla="*/ 0 h 6254496"/>
              <a:gd name="connsiteX1" fmla="*/ 9165890 w 9165890"/>
              <a:gd name="connsiteY1" fmla="*/ 0 h 6254496"/>
              <a:gd name="connsiteX2" fmla="*/ 9165890 w 9165890"/>
              <a:gd name="connsiteY2" fmla="*/ 6254496 h 6254496"/>
              <a:gd name="connsiteX3" fmla="*/ 0 w 9165890"/>
              <a:gd name="connsiteY3" fmla="*/ 6254496 h 6254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5890" h="6254496">
                <a:moveTo>
                  <a:pt x="0" y="0"/>
                </a:moveTo>
                <a:lnTo>
                  <a:pt x="9165890" y="0"/>
                </a:lnTo>
                <a:lnTo>
                  <a:pt x="9165890" y="6254496"/>
                </a:lnTo>
                <a:lnTo>
                  <a:pt x="0" y="6254496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281918" y="1249200"/>
            <a:ext cx="9626400" cy="723600"/>
          </a:xfrm>
        </p:spPr>
        <p:txBody>
          <a:bodyPr anchor="ctr"/>
          <a:lstStyle>
            <a:lvl1pPr>
              <a:defRPr sz="32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1281430" y="2163600"/>
            <a:ext cx="9626600" cy="3445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4"/>
            <p:custDataLst>
              <p:tags r:id="rId8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5"/>
            <p:custDataLst>
              <p:tags r:id="rId9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6"/>
            <p:custDataLst>
              <p:tags r:id="rId10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3657820" y="493224"/>
            <a:ext cx="8534816" cy="6364776"/>
          </a:xfrm>
          <a:custGeom>
            <a:avLst/>
            <a:gdLst>
              <a:gd name="connsiteX0" fmla="*/ 0 w 8534371"/>
              <a:gd name="connsiteY0" fmla="*/ 0 h 6364776"/>
              <a:gd name="connsiteX1" fmla="*/ 8534371 w 8534371"/>
              <a:gd name="connsiteY1" fmla="*/ 0 h 6364776"/>
              <a:gd name="connsiteX2" fmla="*/ 8534371 w 8534371"/>
              <a:gd name="connsiteY2" fmla="*/ 6364776 h 6364776"/>
              <a:gd name="connsiteX3" fmla="*/ 0 w 8534371"/>
              <a:gd name="connsiteY3" fmla="*/ 6364776 h 63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34371" h="6364776">
                <a:moveTo>
                  <a:pt x="0" y="0"/>
                </a:moveTo>
                <a:lnTo>
                  <a:pt x="8534371" y="0"/>
                </a:lnTo>
                <a:lnTo>
                  <a:pt x="8534371" y="6364776"/>
                </a:lnTo>
                <a:lnTo>
                  <a:pt x="0" y="6364776"/>
                </a:lnTo>
                <a:close/>
              </a:path>
            </a:pathLst>
          </a:cu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0" y="1"/>
            <a:ext cx="4823711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800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334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934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635" y="769938"/>
            <a:ext cx="6480000" cy="508793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36" y="493224"/>
            <a:ext cx="11986399" cy="6364776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635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80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12032" y="781200"/>
            <a:ext cx="10976972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612032" y="1659600"/>
            <a:ext cx="10976547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13093" y="2808000"/>
            <a:ext cx="10965600" cy="3430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36" y="493224"/>
            <a:ext cx="11986399" cy="6364776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0" y="5029201"/>
            <a:ext cx="12192635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80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4832" y="669600"/>
            <a:ext cx="10976972" cy="565200"/>
          </a:xfrm>
        </p:spPr>
        <p:txBody>
          <a:bodyPr anchor="ctr"/>
          <a:lstStyle>
            <a:lvl1pPr algn="ctr">
              <a:defRPr sz="32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04869" y="1681200"/>
            <a:ext cx="10991373" cy="321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1"/>
            </p:custDataLst>
          </p:nvPr>
        </p:nvSpPr>
        <p:spPr>
          <a:xfrm>
            <a:off x="594031" y="5180400"/>
            <a:ext cx="11002173" cy="10116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 flipH="1">
            <a:off x="-1" y="914408"/>
            <a:ext cx="12192635" cy="5943593"/>
          </a:xfrm>
          <a:custGeom>
            <a:avLst/>
            <a:gdLst>
              <a:gd name="connsiteX0" fmla="*/ 11985775 w 11985775"/>
              <a:gd name="connsiteY0" fmla="*/ 0 h 5943593"/>
              <a:gd name="connsiteX1" fmla="*/ 0 w 11985775"/>
              <a:gd name="connsiteY1" fmla="*/ 0 h 5943593"/>
              <a:gd name="connsiteX2" fmla="*/ 0 w 11985775"/>
              <a:gd name="connsiteY2" fmla="*/ 5943593 h 5943593"/>
              <a:gd name="connsiteX3" fmla="*/ 11985775 w 11985775"/>
              <a:gd name="connsiteY3" fmla="*/ 5943593 h 5943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5775" h="5943593">
                <a:moveTo>
                  <a:pt x="11985775" y="0"/>
                </a:moveTo>
                <a:lnTo>
                  <a:pt x="0" y="0"/>
                </a:lnTo>
                <a:lnTo>
                  <a:pt x="0" y="5943593"/>
                </a:lnTo>
                <a:lnTo>
                  <a:pt x="11985775" y="5943593"/>
                </a:lnTo>
                <a:close/>
              </a:path>
            </a:pathLst>
          </a:cu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635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80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30" y="237600"/>
            <a:ext cx="11038175" cy="441964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769" y="1663200"/>
            <a:ext cx="53424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865" y="1663200"/>
            <a:ext cx="53676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569" y="4816800"/>
            <a:ext cx="53424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666" y="4813200"/>
            <a:ext cx="53676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959224"/>
            <a:ext cx="12192635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800"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4273773" y="1333500"/>
            <a:ext cx="7918863" cy="5524500"/>
          </a:xfrm>
          <a:custGeom>
            <a:avLst/>
            <a:gdLst>
              <a:gd name="connsiteX0" fmla="*/ 0 w 7918354"/>
              <a:gd name="connsiteY0" fmla="*/ 0 h 5527376"/>
              <a:gd name="connsiteX1" fmla="*/ 7918354 w 7918354"/>
              <a:gd name="connsiteY1" fmla="*/ 0 h 5527376"/>
              <a:gd name="connsiteX2" fmla="*/ 7918354 w 7918354"/>
              <a:gd name="connsiteY2" fmla="*/ 5527376 h 5527376"/>
              <a:gd name="connsiteX3" fmla="*/ 0 w 7918354"/>
              <a:gd name="connsiteY3" fmla="*/ 5527376 h 5527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18354" h="5527376">
                <a:moveTo>
                  <a:pt x="0" y="0"/>
                </a:moveTo>
                <a:lnTo>
                  <a:pt x="7918354" y="0"/>
                </a:lnTo>
                <a:lnTo>
                  <a:pt x="7918354" y="5527376"/>
                </a:lnTo>
                <a:lnTo>
                  <a:pt x="0" y="5527376"/>
                </a:lnTo>
                <a:close/>
              </a:path>
            </a:pathLst>
          </a:custGeom>
        </p:spPr>
      </p:pic>
      <p:pic>
        <p:nvPicPr>
          <p:cNvPr id="9" name="图片 8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 flipH="1" flipV="1">
            <a:off x="0" y="0"/>
            <a:ext cx="7485770" cy="4670425"/>
          </a:xfrm>
          <a:custGeom>
            <a:avLst/>
            <a:gdLst>
              <a:gd name="connsiteX0" fmla="*/ 7485215 w 7485215"/>
              <a:gd name="connsiteY0" fmla="*/ 4670728 h 4670728"/>
              <a:gd name="connsiteX1" fmla="*/ 0 w 7485215"/>
              <a:gd name="connsiteY1" fmla="*/ 4670728 h 4670728"/>
              <a:gd name="connsiteX2" fmla="*/ 0 w 7485215"/>
              <a:gd name="connsiteY2" fmla="*/ 0 h 4670728"/>
              <a:gd name="connsiteX3" fmla="*/ 7485215 w 7485215"/>
              <a:gd name="connsiteY3" fmla="*/ 0 h 4670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85215" h="4670728">
                <a:moveTo>
                  <a:pt x="7485215" y="4670728"/>
                </a:moveTo>
                <a:lnTo>
                  <a:pt x="0" y="4670728"/>
                </a:lnTo>
                <a:lnTo>
                  <a:pt x="0" y="0"/>
                </a:lnTo>
                <a:lnTo>
                  <a:pt x="7485215" y="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1523118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1522730" y="3862800"/>
            <a:ext cx="9144000" cy="1656000"/>
          </a:xfrm>
        </p:spPr>
        <p:txBody>
          <a:bodyPr>
            <a:normAutofit/>
          </a:bodyPr>
          <a:lstStyle>
            <a:lvl1pPr algn="ctr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933" y="1709738"/>
            <a:ext cx="10516635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933" y="4589463"/>
            <a:ext cx="1051663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635" cy="6858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209561" y="495300"/>
            <a:ext cx="11983074" cy="6362700"/>
          </a:xfrm>
          <a:custGeom>
            <a:avLst/>
            <a:gdLst>
              <a:gd name="connsiteX0" fmla="*/ 0 w 11982450"/>
              <a:gd name="connsiteY0" fmla="*/ 0 h 6362700"/>
              <a:gd name="connsiteX1" fmla="*/ 11982450 w 11982450"/>
              <a:gd name="connsiteY1" fmla="*/ 0 h 6362700"/>
              <a:gd name="connsiteX2" fmla="*/ 11982450 w 11982450"/>
              <a:gd name="connsiteY2" fmla="*/ 6362700 h 6362700"/>
              <a:gd name="connsiteX3" fmla="*/ 0 w 11982450"/>
              <a:gd name="connsiteY3" fmla="*/ 6362700 h 636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2450" h="6362700">
                <a:moveTo>
                  <a:pt x="0" y="0"/>
                </a:moveTo>
                <a:lnTo>
                  <a:pt x="11982450" y="0"/>
                </a:lnTo>
                <a:lnTo>
                  <a:pt x="11982450" y="6362700"/>
                </a:lnTo>
                <a:lnTo>
                  <a:pt x="0" y="6362700"/>
                </a:lnTo>
                <a:close/>
              </a:path>
            </a:pathLst>
          </a:custGeom>
        </p:spPr>
      </p:pic>
      <p:sp>
        <p:nvSpPr>
          <p:cNvPr id="2" name="日期占位符 1"/>
          <p:cNvSpPr>
            <a:spLocks noGrp="1"/>
          </p:cNvSpPr>
          <p:nvPr>
            <p:ph type="dt" sz="half" idx="12"/>
            <p:custDataLst>
              <p:tags r:id="rId6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3"/>
            <p:custDataLst>
              <p:tags r:id="rId7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  <p:custDataLst>
              <p:tags r:id="rId8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7" name="副标题 2"/>
          <p:cNvSpPr>
            <a:spLocks noGrp="1"/>
          </p:cNvSpPr>
          <p:nvPr>
            <p:ph type="subTitle" idx="1" hasCustomPrompt="1"/>
            <p:custDataLst>
              <p:tags r:id="rId9"/>
            </p:custDataLst>
          </p:nvPr>
        </p:nvSpPr>
        <p:spPr>
          <a:xfrm>
            <a:off x="1350730" y="3210791"/>
            <a:ext cx="9476508" cy="755419"/>
          </a:xfrm>
        </p:spPr>
        <p:txBody>
          <a:bodyPr anchor="t">
            <a:normAutofit/>
          </a:bodyPr>
          <a:lstStyle>
            <a:lvl1pPr marL="0" indent="0" algn="l">
              <a:buNone/>
              <a:defRPr sz="2800" spc="2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en-US" dirty="0"/>
          </a:p>
        </p:txBody>
      </p:sp>
      <p:sp>
        <p:nvSpPr>
          <p:cNvPr id="49" name="文本占位符 13"/>
          <p:cNvSpPr>
            <a:spLocks noGrp="1"/>
          </p:cNvSpPr>
          <p:nvPr>
            <p:ph type="body" sz="quarter" idx="10" hasCustomPrompt="1"/>
            <p:custDataLst>
              <p:tags r:id="rId10"/>
            </p:custDataLst>
          </p:nvPr>
        </p:nvSpPr>
        <p:spPr>
          <a:xfrm>
            <a:off x="1350558" y="3993226"/>
            <a:ext cx="2880000" cy="360000"/>
          </a:xfrm>
        </p:spPr>
        <p:txBody>
          <a:bodyPr vert="horz" anchor="ctr">
            <a:normAutofit/>
          </a:bodyPr>
          <a:lstStyle>
            <a:lvl1pPr marL="0" indent="0" algn="l">
              <a:buNone/>
              <a:defRPr sz="1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</p:txBody>
      </p:sp>
      <p:sp>
        <p:nvSpPr>
          <p:cNvPr id="50" name="文本占位符 13"/>
          <p:cNvSpPr>
            <a:spLocks noGrp="1"/>
          </p:cNvSpPr>
          <p:nvPr>
            <p:ph type="body" sz="quarter" idx="11" hasCustomPrompt="1"/>
            <p:custDataLst>
              <p:tags r:id="rId11"/>
            </p:custDataLst>
          </p:nvPr>
        </p:nvSpPr>
        <p:spPr>
          <a:xfrm>
            <a:off x="1350558" y="4440036"/>
            <a:ext cx="2880000" cy="360000"/>
          </a:xfrm>
        </p:spPr>
        <p:txBody>
          <a:bodyPr vert="horz" anchor="ctr">
            <a:normAutofit/>
          </a:bodyPr>
          <a:lstStyle>
            <a:lvl1pPr marL="0" indent="0" algn="l">
              <a:buNone/>
              <a:defRPr sz="1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8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1350730" y="1599352"/>
            <a:ext cx="9476509" cy="1454940"/>
          </a:xfrm>
        </p:spPr>
        <p:txBody>
          <a:bodyPr lIns="90170" tIns="46990" rIns="90170" bIns="46990" anchor="b">
            <a:normAutofit/>
          </a:bodyPr>
          <a:lstStyle>
            <a:lvl1pPr algn="l">
              <a:defRPr sz="7200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70200" y="443234"/>
            <a:ext cx="10852237" cy="441964"/>
          </a:xfrm>
        </p:spPr>
        <p:txBody>
          <a:bodyPr vert="horz" lIns="100800" tIns="39600" rIns="75600" bIns="396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670200" y="952508"/>
            <a:ext cx="10852237" cy="5389200"/>
          </a:xfrm>
        </p:spPr>
        <p:txBody>
          <a:bodyPr vert="horz" lIns="100800" tIns="0" rIns="8280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858" y="6447113"/>
            <a:ext cx="2700000" cy="316800"/>
          </a:xfrm>
        </p:spPr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318" y="6447113"/>
            <a:ext cx="3960000" cy="316800"/>
          </a:xfrm>
        </p:spPr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1119" y="6447113"/>
            <a:ext cx="2700000" cy="316800"/>
          </a:xfrm>
        </p:spPr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 flipH="1">
            <a:off x="0" y="812166"/>
            <a:ext cx="11521089" cy="6045835"/>
          </a:xfrm>
          <a:custGeom>
            <a:avLst/>
            <a:gdLst>
              <a:gd name="connsiteX0" fmla="*/ 11520489 w 11520489"/>
              <a:gd name="connsiteY0" fmla="*/ 0 h 6045835"/>
              <a:gd name="connsiteX1" fmla="*/ 0 w 11520489"/>
              <a:gd name="connsiteY1" fmla="*/ 0 h 6045835"/>
              <a:gd name="connsiteX2" fmla="*/ 0 w 11520489"/>
              <a:gd name="connsiteY2" fmla="*/ 6045835 h 6045835"/>
              <a:gd name="connsiteX3" fmla="*/ 11520488 w 11520489"/>
              <a:gd name="connsiteY3" fmla="*/ 6045835 h 6045835"/>
              <a:gd name="connsiteX4" fmla="*/ 11520488 w 11520489"/>
              <a:gd name="connsiteY4" fmla="*/ 610235 h 6045835"/>
              <a:gd name="connsiteX5" fmla="*/ 11520489 w 11520489"/>
              <a:gd name="connsiteY5" fmla="*/ 610235 h 6045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20489" h="6045835">
                <a:moveTo>
                  <a:pt x="11520489" y="0"/>
                </a:moveTo>
                <a:lnTo>
                  <a:pt x="0" y="0"/>
                </a:lnTo>
                <a:lnTo>
                  <a:pt x="0" y="6045835"/>
                </a:lnTo>
                <a:lnTo>
                  <a:pt x="11520488" y="6045835"/>
                </a:lnTo>
                <a:lnTo>
                  <a:pt x="11520488" y="610235"/>
                </a:lnTo>
                <a:lnTo>
                  <a:pt x="11520489" y="610235"/>
                </a:lnTo>
                <a:close/>
              </a:path>
            </a:pathLst>
          </a:custGeom>
        </p:spPr>
      </p:pic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574541" y="2835563"/>
            <a:ext cx="9050482" cy="720435"/>
          </a:xfrm>
        </p:spPr>
        <p:txBody>
          <a:bodyPr lIns="36000" anchor="t" anchorCtr="0">
            <a:normAutofit/>
          </a:bodyPr>
          <a:lstStyle>
            <a:lvl1pPr algn="ctr">
              <a:defRPr sz="4400" b="1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1574541" y="3629888"/>
            <a:ext cx="9050483" cy="1848427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6399" cy="63647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70200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6"/>
            </p:custDataLst>
          </p:nvPr>
        </p:nvSpPr>
        <p:spPr>
          <a:xfrm>
            <a:off x="670103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239340" y="952508"/>
            <a:ext cx="5283242" cy="5388907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79858" y="6447113"/>
            <a:ext cx="2700000" cy="3168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318" y="6447113"/>
            <a:ext cx="3960000" cy="3168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1119" y="6447113"/>
            <a:ext cx="2700000" cy="3168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6399" cy="63647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70200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70103" y="952508"/>
            <a:ext cx="528324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2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70098" y="1406525"/>
            <a:ext cx="5283200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8"/>
            </p:custDataLst>
          </p:nvPr>
        </p:nvSpPr>
        <p:spPr>
          <a:xfrm>
            <a:off x="6236212" y="952508"/>
            <a:ext cx="528324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9"/>
            </p:custDataLst>
          </p:nvPr>
        </p:nvSpPr>
        <p:spPr>
          <a:xfrm>
            <a:off x="6236212" y="1406525"/>
            <a:ext cx="5283242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858" y="6447113"/>
            <a:ext cx="2700000" cy="3168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318" y="6447113"/>
            <a:ext cx="3960000" cy="3168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1119" y="6447113"/>
            <a:ext cx="2700000" cy="3168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6399" cy="63647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/>
          <a:stretch>
            <a:fillRect/>
          </a:stretch>
        </p:blipFill>
        <p:spPr>
          <a:xfrm rot="16200000">
            <a:off x="1984623" y="1714498"/>
            <a:ext cx="3848100" cy="285953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 rot="16200000" flipH="1">
            <a:off x="2594174" y="1310366"/>
            <a:ext cx="4237266" cy="2249995"/>
          </a:xfrm>
          <a:custGeom>
            <a:avLst/>
            <a:gdLst>
              <a:gd name="connsiteX0" fmla="*/ 0 w 11982450"/>
              <a:gd name="connsiteY0" fmla="*/ 0 h 6362700"/>
              <a:gd name="connsiteX1" fmla="*/ 11982450 w 11982450"/>
              <a:gd name="connsiteY1" fmla="*/ 0 h 6362700"/>
              <a:gd name="connsiteX2" fmla="*/ 11982450 w 11982450"/>
              <a:gd name="connsiteY2" fmla="*/ 6362700 h 6362700"/>
              <a:gd name="connsiteX3" fmla="*/ 0 w 11982450"/>
              <a:gd name="connsiteY3" fmla="*/ 6362700 h 636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2450" h="6362700">
                <a:moveTo>
                  <a:pt x="0" y="0"/>
                </a:moveTo>
                <a:lnTo>
                  <a:pt x="11982450" y="0"/>
                </a:lnTo>
                <a:lnTo>
                  <a:pt x="11982450" y="6362700"/>
                </a:lnTo>
                <a:lnTo>
                  <a:pt x="0" y="636270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70200" y="443230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858" y="6447113"/>
            <a:ext cx="2700000" cy="3168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318" y="6447113"/>
            <a:ext cx="3960000" cy="3168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1119" y="6447113"/>
            <a:ext cx="2700000" cy="3168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4" name="矩形 8"/>
          <p:cNvSpPr/>
          <p:nvPr userDrawn="1">
            <p:custDataLst>
              <p:tags r:id="rId13"/>
            </p:custDataLst>
          </p:nvPr>
        </p:nvSpPr>
        <p:spPr>
          <a:xfrm>
            <a:off x="1982763" y="1714500"/>
            <a:ext cx="2865640" cy="3848099"/>
          </a:xfrm>
          <a:custGeom>
            <a:avLst/>
            <a:gdLst>
              <a:gd name="connsiteX0" fmla="*/ 0 w 2832100"/>
              <a:gd name="connsiteY0" fmla="*/ 0 h 3848100"/>
              <a:gd name="connsiteX1" fmla="*/ 2832100 w 2832100"/>
              <a:gd name="connsiteY1" fmla="*/ 0 h 3848100"/>
              <a:gd name="connsiteX2" fmla="*/ 2832100 w 2832100"/>
              <a:gd name="connsiteY2" fmla="*/ 3848100 h 3848100"/>
              <a:gd name="connsiteX3" fmla="*/ 0 w 2832100"/>
              <a:gd name="connsiteY3" fmla="*/ 3848100 h 3848100"/>
              <a:gd name="connsiteX4" fmla="*/ 0 w 2832100"/>
              <a:gd name="connsiteY4" fmla="*/ 0 h 3848100"/>
              <a:gd name="connsiteX0-1" fmla="*/ 8404 w 2840504"/>
              <a:gd name="connsiteY0-2" fmla="*/ 0 h 3848100"/>
              <a:gd name="connsiteX1-3" fmla="*/ 2840504 w 2840504"/>
              <a:gd name="connsiteY1-4" fmla="*/ 0 h 3848100"/>
              <a:gd name="connsiteX2-5" fmla="*/ 2840504 w 2840504"/>
              <a:gd name="connsiteY2-6" fmla="*/ 3848100 h 3848100"/>
              <a:gd name="connsiteX3-7" fmla="*/ 8404 w 2840504"/>
              <a:gd name="connsiteY3-8" fmla="*/ 3848100 h 3848100"/>
              <a:gd name="connsiteX4-9" fmla="*/ 0 w 2840504"/>
              <a:gd name="connsiteY4-10" fmla="*/ 380253 h 3848100"/>
              <a:gd name="connsiteX5" fmla="*/ 8404 w 2840504"/>
              <a:gd name="connsiteY5" fmla="*/ 0 h 3848100"/>
              <a:gd name="connsiteX0-11" fmla="*/ 212292 w 3044392"/>
              <a:gd name="connsiteY0-12" fmla="*/ 0 h 3848100"/>
              <a:gd name="connsiteX1-13" fmla="*/ 3044392 w 3044392"/>
              <a:gd name="connsiteY1-14" fmla="*/ 0 h 3848100"/>
              <a:gd name="connsiteX2-15" fmla="*/ 3044392 w 3044392"/>
              <a:gd name="connsiteY2-16" fmla="*/ 3848100 h 3848100"/>
              <a:gd name="connsiteX3-17" fmla="*/ 212292 w 3044392"/>
              <a:gd name="connsiteY3-18" fmla="*/ 3848100 h 3848100"/>
              <a:gd name="connsiteX4-19" fmla="*/ 203888 w 3044392"/>
              <a:gd name="connsiteY4-20" fmla="*/ 1025712 h 3848100"/>
              <a:gd name="connsiteX5-21" fmla="*/ 203888 w 3044392"/>
              <a:gd name="connsiteY5-22" fmla="*/ 380253 h 3848100"/>
              <a:gd name="connsiteX6" fmla="*/ 212292 w 3044392"/>
              <a:gd name="connsiteY6" fmla="*/ 0 h 3848100"/>
              <a:gd name="connsiteX0-23" fmla="*/ 9455 w 2841555"/>
              <a:gd name="connsiteY0-24" fmla="*/ 0 h 3848100"/>
              <a:gd name="connsiteX1-25" fmla="*/ 2841555 w 2841555"/>
              <a:gd name="connsiteY1-26" fmla="*/ 0 h 3848100"/>
              <a:gd name="connsiteX2-27" fmla="*/ 2841555 w 2841555"/>
              <a:gd name="connsiteY2-28" fmla="*/ 3848100 h 3848100"/>
              <a:gd name="connsiteX3-29" fmla="*/ 9455 w 2841555"/>
              <a:gd name="connsiteY3-30" fmla="*/ 3848100 h 3848100"/>
              <a:gd name="connsiteX4-31" fmla="*/ 1051 w 2841555"/>
              <a:gd name="connsiteY4-32" fmla="*/ 1025712 h 3848100"/>
              <a:gd name="connsiteX5-33" fmla="*/ 1051 w 2841555"/>
              <a:gd name="connsiteY5-34" fmla="*/ 380253 h 3848100"/>
              <a:gd name="connsiteX6-35" fmla="*/ 9455 w 2841555"/>
              <a:gd name="connsiteY6-36" fmla="*/ 0 h 3848100"/>
              <a:gd name="connsiteX0-37" fmla="*/ 9455 w 2841555"/>
              <a:gd name="connsiteY0-38" fmla="*/ 0 h 3848100"/>
              <a:gd name="connsiteX1-39" fmla="*/ 2841555 w 2841555"/>
              <a:gd name="connsiteY1-40" fmla="*/ 0 h 3848100"/>
              <a:gd name="connsiteX2-41" fmla="*/ 2841555 w 2841555"/>
              <a:gd name="connsiteY2-42" fmla="*/ 3848100 h 3848100"/>
              <a:gd name="connsiteX3-43" fmla="*/ 9455 w 2841555"/>
              <a:gd name="connsiteY3-44" fmla="*/ 3848100 h 3848100"/>
              <a:gd name="connsiteX4-45" fmla="*/ 1051 w 2841555"/>
              <a:gd name="connsiteY4-46" fmla="*/ 1025712 h 3848100"/>
              <a:gd name="connsiteX5-47" fmla="*/ 1051 w 2841555"/>
              <a:gd name="connsiteY5-48" fmla="*/ 380253 h 3848100"/>
              <a:gd name="connsiteX6-49" fmla="*/ 9455 w 2841555"/>
              <a:gd name="connsiteY6-50" fmla="*/ 0 h 3848100"/>
              <a:gd name="connsiteX0-51" fmla="*/ 0 w 2846388"/>
              <a:gd name="connsiteY0-52" fmla="*/ 0 h 3862387"/>
              <a:gd name="connsiteX1-53" fmla="*/ 2846388 w 2846388"/>
              <a:gd name="connsiteY1-54" fmla="*/ 14287 h 3862387"/>
              <a:gd name="connsiteX2-55" fmla="*/ 2846388 w 2846388"/>
              <a:gd name="connsiteY2-56" fmla="*/ 3862387 h 3862387"/>
              <a:gd name="connsiteX3-57" fmla="*/ 14288 w 2846388"/>
              <a:gd name="connsiteY3-58" fmla="*/ 3862387 h 3862387"/>
              <a:gd name="connsiteX4-59" fmla="*/ 5884 w 2846388"/>
              <a:gd name="connsiteY4-60" fmla="*/ 1039999 h 3862387"/>
              <a:gd name="connsiteX5-61" fmla="*/ 5884 w 2846388"/>
              <a:gd name="connsiteY5-62" fmla="*/ 394540 h 3862387"/>
              <a:gd name="connsiteX6-63" fmla="*/ 0 w 2846388"/>
              <a:gd name="connsiteY6-64" fmla="*/ 0 h 3862387"/>
              <a:gd name="connsiteX0-65" fmla="*/ 0 w 2846388"/>
              <a:gd name="connsiteY0-66" fmla="*/ 0 h 3862387"/>
              <a:gd name="connsiteX1-67" fmla="*/ 2846388 w 2846388"/>
              <a:gd name="connsiteY1-68" fmla="*/ 14287 h 3862387"/>
              <a:gd name="connsiteX2-69" fmla="*/ 2846388 w 2846388"/>
              <a:gd name="connsiteY2-70" fmla="*/ 3862387 h 3862387"/>
              <a:gd name="connsiteX3-71" fmla="*/ 14288 w 2846388"/>
              <a:gd name="connsiteY3-72" fmla="*/ 3862387 h 3862387"/>
              <a:gd name="connsiteX4-73" fmla="*/ 5884 w 2846388"/>
              <a:gd name="connsiteY4-74" fmla="*/ 1039999 h 3862387"/>
              <a:gd name="connsiteX5-75" fmla="*/ 5884 w 2846388"/>
              <a:gd name="connsiteY5-76" fmla="*/ 394540 h 3862387"/>
              <a:gd name="connsiteX6-77" fmla="*/ 0 w 2846388"/>
              <a:gd name="connsiteY6-78" fmla="*/ 0 h 3862387"/>
              <a:gd name="connsiteX0-79" fmla="*/ 0 w 2843213"/>
              <a:gd name="connsiteY0-80" fmla="*/ 0 h 3862387"/>
              <a:gd name="connsiteX1-81" fmla="*/ 2843213 w 2843213"/>
              <a:gd name="connsiteY1-82" fmla="*/ 14287 h 3862387"/>
              <a:gd name="connsiteX2-83" fmla="*/ 2843213 w 2843213"/>
              <a:gd name="connsiteY2-84" fmla="*/ 3862387 h 3862387"/>
              <a:gd name="connsiteX3-85" fmla="*/ 11113 w 2843213"/>
              <a:gd name="connsiteY3-86" fmla="*/ 3862387 h 3862387"/>
              <a:gd name="connsiteX4-87" fmla="*/ 2709 w 2843213"/>
              <a:gd name="connsiteY4-88" fmla="*/ 1039999 h 3862387"/>
              <a:gd name="connsiteX5-89" fmla="*/ 2709 w 2843213"/>
              <a:gd name="connsiteY5-90" fmla="*/ 394540 h 3862387"/>
              <a:gd name="connsiteX6-91" fmla="*/ 0 w 2843213"/>
              <a:gd name="connsiteY6-92" fmla="*/ 0 h 3862387"/>
              <a:gd name="connsiteX0-93" fmla="*/ 7867 w 2841555"/>
              <a:gd name="connsiteY0-94" fmla="*/ 0 h 3862387"/>
              <a:gd name="connsiteX1-95" fmla="*/ 2841555 w 2841555"/>
              <a:gd name="connsiteY1-96" fmla="*/ 14287 h 3862387"/>
              <a:gd name="connsiteX2-97" fmla="*/ 2841555 w 2841555"/>
              <a:gd name="connsiteY2-98" fmla="*/ 3862387 h 3862387"/>
              <a:gd name="connsiteX3-99" fmla="*/ 9455 w 2841555"/>
              <a:gd name="connsiteY3-100" fmla="*/ 3862387 h 3862387"/>
              <a:gd name="connsiteX4-101" fmla="*/ 1051 w 2841555"/>
              <a:gd name="connsiteY4-102" fmla="*/ 1039999 h 3862387"/>
              <a:gd name="connsiteX5-103" fmla="*/ 1051 w 2841555"/>
              <a:gd name="connsiteY5-104" fmla="*/ 394540 h 3862387"/>
              <a:gd name="connsiteX6-105" fmla="*/ 7867 w 2841555"/>
              <a:gd name="connsiteY6-106" fmla="*/ 0 h 3862387"/>
              <a:gd name="connsiteX0-107" fmla="*/ 4692 w 2841555"/>
              <a:gd name="connsiteY0-108" fmla="*/ 0 h 3862387"/>
              <a:gd name="connsiteX1-109" fmla="*/ 2841555 w 2841555"/>
              <a:gd name="connsiteY1-110" fmla="*/ 14287 h 3862387"/>
              <a:gd name="connsiteX2-111" fmla="*/ 2841555 w 2841555"/>
              <a:gd name="connsiteY2-112" fmla="*/ 3862387 h 3862387"/>
              <a:gd name="connsiteX3-113" fmla="*/ 9455 w 2841555"/>
              <a:gd name="connsiteY3-114" fmla="*/ 3862387 h 3862387"/>
              <a:gd name="connsiteX4-115" fmla="*/ 1051 w 2841555"/>
              <a:gd name="connsiteY4-116" fmla="*/ 1039999 h 3862387"/>
              <a:gd name="connsiteX5-117" fmla="*/ 1051 w 2841555"/>
              <a:gd name="connsiteY5-118" fmla="*/ 394540 h 3862387"/>
              <a:gd name="connsiteX6-119" fmla="*/ 4692 w 2841555"/>
              <a:gd name="connsiteY6-120" fmla="*/ 0 h 3862387"/>
              <a:gd name="connsiteX0-121" fmla="*/ 0 w 2843213"/>
              <a:gd name="connsiteY0-122" fmla="*/ 0 h 3862387"/>
              <a:gd name="connsiteX1-123" fmla="*/ 2843213 w 2843213"/>
              <a:gd name="connsiteY1-124" fmla="*/ 14287 h 3862387"/>
              <a:gd name="connsiteX2-125" fmla="*/ 2843213 w 2843213"/>
              <a:gd name="connsiteY2-126" fmla="*/ 3862387 h 3862387"/>
              <a:gd name="connsiteX3-127" fmla="*/ 11113 w 2843213"/>
              <a:gd name="connsiteY3-128" fmla="*/ 3862387 h 3862387"/>
              <a:gd name="connsiteX4-129" fmla="*/ 2709 w 2843213"/>
              <a:gd name="connsiteY4-130" fmla="*/ 1039999 h 3862387"/>
              <a:gd name="connsiteX5-131" fmla="*/ 2709 w 2843213"/>
              <a:gd name="connsiteY5-132" fmla="*/ 394540 h 3862387"/>
              <a:gd name="connsiteX6-133" fmla="*/ 0 w 2843213"/>
              <a:gd name="connsiteY6-134" fmla="*/ 0 h 3862387"/>
              <a:gd name="connsiteX0-135" fmla="*/ 1517 w 2841555"/>
              <a:gd name="connsiteY0-136" fmla="*/ 0 h 3862387"/>
              <a:gd name="connsiteX1-137" fmla="*/ 2841555 w 2841555"/>
              <a:gd name="connsiteY1-138" fmla="*/ 14287 h 3862387"/>
              <a:gd name="connsiteX2-139" fmla="*/ 2841555 w 2841555"/>
              <a:gd name="connsiteY2-140" fmla="*/ 3862387 h 3862387"/>
              <a:gd name="connsiteX3-141" fmla="*/ 9455 w 2841555"/>
              <a:gd name="connsiteY3-142" fmla="*/ 3862387 h 3862387"/>
              <a:gd name="connsiteX4-143" fmla="*/ 1051 w 2841555"/>
              <a:gd name="connsiteY4-144" fmla="*/ 1039999 h 3862387"/>
              <a:gd name="connsiteX5-145" fmla="*/ 1051 w 2841555"/>
              <a:gd name="connsiteY5-146" fmla="*/ 394540 h 3862387"/>
              <a:gd name="connsiteX6-147" fmla="*/ 1517 w 2841555"/>
              <a:gd name="connsiteY6-148" fmla="*/ 0 h 3862387"/>
              <a:gd name="connsiteX0-149" fmla="*/ 1517 w 2841555"/>
              <a:gd name="connsiteY0-150" fmla="*/ 0 h 3862387"/>
              <a:gd name="connsiteX1-151" fmla="*/ 2841555 w 2841555"/>
              <a:gd name="connsiteY1-152" fmla="*/ 14287 h 3862387"/>
              <a:gd name="connsiteX2-153" fmla="*/ 2841555 w 2841555"/>
              <a:gd name="connsiteY2-154" fmla="*/ 3862387 h 3862387"/>
              <a:gd name="connsiteX3-155" fmla="*/ 9455 w 2841555"/>
              <a:gd name="connsiteY3-156" fmla="*/ 3862387 h 3862387"/>
              <a:gd name="connsiteX4-157" fmla="*/ 1051 w 2841555"/>
              <a:gd name="connsiteY4-158" fmla="*/ 1446399 h 3862387"/>
              <a:gd name="connsiteX5-159" fmla="*/ 1051 w 2841555"/>
              <a:gd name="connsiteY5-160" fmla="*/ 394540 h 3862387"/>
              <a:gd name="connsiteX6-161" fmla="*/ 1517 w 2841555"/>
              <a:gd name="connsiteY6-162" fmla="*/ 0 h 3862387"/>
              <a:gd name="connsiteX0-163" fmla="*/ 1517 w 2841555"/>
              <a:gd name="connsiteY0-164" fmla="*/ 0 h 3862387"/>
              <a:gd name="connsiteX1-165" fmla="*/ 2841555 w 2841555"/>
              <a:gd name="connsiteY1-166" fmla="*/ 14287 h 3862387"/>
              <a:gd name="connsiteX2-167" fmla="*/ 2841555 w 2841555"/>
              <a:gd name="connsiteY2-168" fmla="*/ 3862387 h 3862387"/>
              <a:gd name="connsiteX3-169" fmla="*/ 9455 w 2841555"/>
              <a:gd name="connsiteY3-170" fmla="*/ 3862387 h 3862387"/>
              <a:gd name="connsiteX4-171" fmla="*/ 1051 w 2841555"/>
              <a:gd name="connsiteY4-172" fmla="*/ 1446399 h 3862387"/>
              <a:gd name="connsiteX5-173" fmla="*/ 1051 w 2841555"/>
              <a:gd name="connsiteY5-174" fmla="*/ 394540 h 3862387"/>
              <a:gd name="connsiteX6-175" fmla="*/ 1517 w 2841555"/>
              <a:gd name="connsiteY6-176" fmla="*/ 0 h 3862387"/>
              <a:gd name="connsiteX0-177" fmla="*/ 7937 w 2847975"/>
              <a:gd name="connsiteY0-178" fmla="*/ 0 h 3862387"/>
              <a:gd name="connsiteX1-179" fmla="*/ 2847975 w 2847975"/>
              <a:gd name="connsiteY1-180" fmla="*/ 14287 h 3862387"/>
              <a:gd name="connsiteX2-181" fmla="*/ 2847975 w 2847975"/>
              <a:gd name="connsiteY2-182" fmla="*/ 3862387 h 3862387"/>
              <a:gd name="connsiteX3-183" fmla="*/ 15875 w 2847975"/>
              <a:gd name="connsiteY3-184" fmla="*/ 3862387 h 3862387"/>
              <a:gd name="connsiteX4-185" fmla="*/ 7471 w 2847975"/>
              <a:gd name="connsiteY4-186" fmla="*/ 1446399 h 3862387"/>
              <a:gd name="connsiteX5-187" fmla="*/ 0 w 2847975"/>
              <a:gd name="connsiteY5-188" fmla="*/ 846138 h 3862387"/>
              <a:gd name="connsiteX6-189" fmla="*/ 7471 w 2847975"/>
              <a:gd name="connsiteY6-190" fmla="*/ 394540 h 3862387"/>
              <a:gd name="connsiteX7" fmla="*/ 7937 w 2847975"/>
              <a:gd name="connsiteY7" fmla="*/ 0 h 3862387"/>
              <a:gd name="connsiteX0-191" fmla="*/ 0 w 2847975"/>
              <a:gd name="connsiteY0-192" fmla="*/ 846138 h 3862387"/>
              <a:gd name="connsiteX1-193" fmla="*/ 7471 w 2847975"/>
              <a:gd name="connsiteY1-194" fmla="*/ 394540 h 3862387"/>
              <a:gd name="connsiteX2-195" fmla="*/ 7937 w 2847975"/>
              <a:gd name="connsiteY2-196" fmla="*/ 0 h 3862387"/>
              <a:gd name="connsiteX3-197" fmla="*/ 2847975 w 2847975"/>
              <a:gd name="connsiteY3-198" fmla="*/ 14287 h 3862387"/>
              <a:gd name="connsiteX4-199" fmla="*/ 2847975 w 2847975"/>
              <a:gd name="connsiteY4-200" fmla="*/ 3862387 h 3862387"/>
              <a:gd name="connsiteX5-201" fmla="*/ 15875 w 2847975"/>
              <a:gd name="connsiteY5-202" fmla="*/ 3862387 h 3862387"/>
              <a:gd name="connsiteX6-203" fmla="*/ 7471 w 2847975"/>
              <a:gd name="connsiteY6-204" fmla="*/ 1446399 h 3862387"/>
              <a:gd name="connsiteX7-205" fmla="*/ 91440 w 2847975"/>
              <a:gd name="connsiteY7-206" fmla="*/ 937578 h 3862387"/>
              <a:gd name="connsiteX0-207" fmla="*/ 0 w 2847975"/>
              <a:gd name="connsiteY0-208" fmla="*/ 846138 h 3862387"/>
              <a:gd name="connsiteX1-209" fmla="*/ 7471 w 2847975"/>
              <a:gd name="connsiteY1-210" fmla="*/ 394540 h 3862387"/>
              <a:gd name="connsiteX2-211" fmla="*/ 7937 w 2847975"/>
              <a:gd name="connsiteY2-212" fmla="*/ 0 h 3862387"/>
              <a:gd name="connsiteX3-213" fmla="*/ 2847975 w 2847975"/>
              <a:gd name="connsiteY3-214" fmla="*/ 14287 h 3862387"/>
              <a:gd name="connsiteX4-215" fmla="*/ 2847975 w 2847975"/>
              <a:gd name="connsiteY4-216" fmla="*/ 3862387 h 3862387"/>
              <a:gd name="connsiteX5-217" fmla="*/ 15875 w 2847975"/>
              <a:gd name="connsiteY5-218" fmla="*/ 3862387 h 3862387"/>
              <a:gd name="connsiteX6-219" fmla="*/ 7471 w 2847975"/>
              <a:gd name="connsiteY6-220" fmla="*/ 1446399 h 3862387"/>
              <a:gd name="connsiteX0-221" fmla="*/ 518 w 2841022"/>
              <a:gd name="connsiteY0-222" fmla="*/ 394540 h 3862387"/>
              <a:gd name="connsiteX1-223" fmla="*/ 984 w 2841022"/>
              <a:gd name="connsiteY1-224" fmla="*/ 0 h 3862387"/>
              <a:gd name="connsiteX2-225" fmla="*/ 2841022 w 2841022"/>
              <a:gd name="connsiteY2-226" fmla="*/ 14287 h 3862387"/>
              <a:gd name="connsiteX3-227" fmla="*/ 2841022 w 2841022"/>
              <a:gd name="connsiteY3-228" fmla="*/ 3862387 h 3862387"/>
              <a:gd name="connsiteX4-229" fmla="*/ 8922 w 2841022"/>
              <a:gd name="connsiteY4-230" fmla="*/ 3862387 h 3862387"/>
              <a:gd name="connsiteX5-231" fmla="*/ 518 w 2841022"/>
              <a:gd name="connsiteY5-232" fmla="*/ 1446399 h 3862387"/>
              <a:gd name="connsiteX0-233" fmla="*/ 518 w 2841022"/>
              <a:gd name="connsiteY0-234" fmla="*/ 613615 h 3862387"/>
              <a:gd name="connsiteX1-235" fmla="*/ 984 w 2841022"/>
              <a:gd name="connsiteY1-236" fmla="*/ 0 h 3862387"/>
              <a:gd name="connsiteX2-237" fmla="*/ 2841022 w 2841022"/>
              <a:gd name="connsiteY2-238" fmla="*/ 14287 h 3862387"/>
              <a:gd name="connsiteX3-239" fmla="*/ 2841022 w 2841022"/>
              <a:gd name="connsiteY3-240" fmla="*/ 3862387 h 3862387"/>
              <a:gd name="connsiteX4-241" fmla="*/ 8922 w 2841022"/>
              <a:gd name="connsiteY4-242" fmla="*/ 3862387 h 3862387"/>
              <a:gd name="connsiteX5-243" fmla="*/ 518 w 2841022"/>
              <a:gd name="connsiteY5-244" fmla="*/ 1446399 h 3862387"/>
              <a:gd name="connsiteX0-245" fmla="*/ 518 w 2841022"/>
              <a:gd name="connsiteY0-246" fmla="*/ 615997 h 3862387"/>
              <a:gd name="connsiteX1-247" fmla="*/ 984 w 2841022"/>
              <a:gd name="connsiteY1-248" fmla="*/ 0 h 3862387"/>
              <a:gd name="connsiteX2-249" fmla="*/ 2841022 w 2841022"/>
              <a:gd name="connsiteY2-250" fmla="*/ 14287 h 3862387"/>
              <a:gd name="connsiteX3-251" fmla="*/ 2841022 w 2841022"/>
              <a:gd name="connsiteY3-252" fmla="*/ 3862387 h 3862387"/>
              <a:gd name="connsiteX4-253" fmla="*/ 8922 w 2841022"/>
              <a:gd name="connsiteY4-254" fmla="*/ 3862387 h 3862387"/>
              <a:gd name="connsiteX5-255" fmla="*/ 518 w 2841022"/>
              <a:gd name="connsiteY5-256" fmla="*/ 1446399 h 3862387"/>
              <a:gd name="connsiteX0-257" fmla="*/ 241 w 2847045"/>
              <a:gd name="connsiteY0-258" fmla="*/ 255890 h 3862387"/>
              <a:gd name="connsiteX1-259" fmla="*/ 7007 w 2847045"/>
              <a:gd name="connsiteY1-260" fmla="*/ 0 h 3862387"/>
              <a:gd name="connsiteX2-261" fmla="*/ 2847045 w 2847045"/>
              <a:gd name="connsiteY2-262" fmla="*/ 14287 h 3862387"/>
              <a:gd name="connsiteX3-263" fmla="*/ 2847045 w 2847045"/>
              <a:gd name="connsiteY3-264" fmla="*/ 3862387 h 3862387"/>
              <a:gd name="connsiteX4-265" fmla="*/ 14945 w 2847045"/>
              <a:gd name="connsiteY4-266" fmla="*/ 3862387 h 3862387"/>
              <a:gd name="connsiteX5-267" fmla="*/ 6541 w 2847045"/>
              <a:gd name="connsiteY5-268" fmla="*/ 1446399 h 3862387"/>
              <a:gd name="connsiteX0-269" fmla="*/ 3149 w 2840504"/>
              <a:gd name="connsiteY0-270" fmla="*/ 284571 h 3862387"/>
              <a:gd name="connsiteX1-271" fmla="*/ 466 w 2840504"/>
              <a:gd name="connsiteY1-272" fmla="*/ 0 h 3862387"/>
              <a:gd name="connsiteX2-273" fmla="*/ 2840504 w 2840504"/>
              <a:gd name="connsiteY2-274" fmla="*/ 14287 h 3862387"/>
              <a:gd name="connsiteX3-275" fmla="*/ 2840504 w 2840504"/>
              <a:gd name="connsiteY3-276" fmla="*/ 3862387 h 3862387"/>
              <a:gd name="connsiteX4-277" fmla="*/ 8404 w 2840504"/>
              <a:gd name="connsiteY4-278" fmla="*/ 3862387 h 3862387"/>
              <a:gd name="connsiteX5-279" fmla="*/ 0 w 2840504"/>
              <a:gd name="connsiteY5-280" fmla="*/ 1446399 h 3862387"/>
              <a:gd name="connsiteX0-281" fmla="*/ 6299 w 2840504"/>
              <a:gd name="connsiteY0-282" fmla="*/ 239956 h 3862387"/>
              <a:gd name="connsiteX1-283" fmla="*/ 466 w 2840504"/>
              <a:gd name="connsiteY1-284" fmla="*/ 0 h 3862387"/>
              <a:gd name="connsiteX2-285" fmla="*/ 2840504 w 2840504"/>
              <a:gd name="connsiteY2-286" fmla="*/ 14287 h 3862387"/>
              <a:gd name="connsiteX3-287" fmla="*/ 2840504 w 2840504"/>
              <a:gd name="connsiteY3-288" fmla="*/ 3862387 h 3862387"/>
              <a:gd name="connsiteX4-289" fmla="*/ 8404 w 2840504"/>
              <a:gd name="connsiteY4-290" fmla="*/ 3862387 h 3862387"/>
              <a:gd name="connsiteX5-291" fmla="*/ 0 w 2840504"/>
              <a:gd name="connsiteY5-292" fmla="*/ 1446399 h 3862387"/>
              <a:gd name="connsiteX0-293" fmla="*/ 8661 w 2842866"/>
              <a:gd name="connsiteY0-294" fmla="*/ 239956 h 3862387"/>
              <a:gd name="connsiteX1-295" fmla="*/ 2828 w 2842866"/>
              <a:gd name="connsiteY1-296" fmla="*/ 0 h 3862387"/>
              <a:gd name="connsiteX2-297" fmla="*/ 2842866 w 2842866"/>
              <a:gd name="connsiteY2-298" fmla="*/ 14287 h 3862387"/>
              <a:gd name="connsiteX3-299" fmla="*/ 2842866 w 2842866"/>
              <a:gd name="connsiteY3-300" fmla="*/ 3862387 h 3862387"/>
              <a:gd name="connsiteX4-301" fmla="*/ 10766 w 2842866"/>
              <a:gd name="connsiteY4-302" fmla="*/ 3862387 h 3862387"/>
              <a:gd name="connsiteX5-303" fmla="*/ 0 w 2842866"/>
              <a:gd name="connsiteY5-304" fmla="*/ 1073544 h 3862387"/>
              <a:gd name="connsiteX0-305" fmla="*/ 3935 w 2842866"/>
              <a:gd name="connsiteY0-306" fmla="*/ 247125 h 3862387"/>
              <a:gd name="connsiteX1-307" fmla="*/ 2828 w 2842866"/>
              <a:gd name="connsiteY1-308" fmla="*/ 0 h 3862387"/>
              <a:gd name="connsiteX2-309" fmla="*/ 2842866 w 2842866"/>
              <a:gd name="connsiteY2-310" fmla="*/ 14287 h 3862387"/>
              <a:gd name="connsiteX3-311" fmla="*/ 2842866 w 2842866"/>
              <a:gd name="connsiteY3-312" fmla="*/ 3862387 h 3862387"/>
              <a:gd name="connsiteX4-313" fmla="*/ 10766 w 2842866"/>
              <a:gd name="connsiteY4-314" fmla="*/ 3862387 h 3862387"/>
              <a:gd name="connsiteX5-315" fmla="*/ 0 w 2842866"/>
              <a:gd name="connsiteY5-316" fmla="*/ 1073544 h 3862387"/>
              <a:gd name="connsiteX0-317" fmla="*/ 1573 w 2842866"/>
              <a:gd name="connsiteY0-318" fmla="*/ 232785 h 3862387"/>
              <a:gd name="connsiteX1-319" fmla="*/ 2828 w 2842866"/>
              <a:gd name="connsiteY1-320" fmla="*/ 0 h 3862387"/>
              <a:gd name="connsiteX2-321" fmla="*/ 2842866 w 2842866"/>
              <a:gd name="connsiteY2-322" fmla="*/ 14287 h 3862387"/>
              <a:gd name="connsiteX3-323" fmla="*/ 2842866 w 2842866"/>
              <a:gd name="connsiteY3-324" fmla="*/ 3862387 h 3862387"/>
              <a:gd name="connsiteX4-325" fmla="*/ 10766 w 2842866"/>
              <a:gd name="connsiteY4-326" fmla="*/ 3862387 h 3862387"/>
              <a:gd name="connsiteX5-327" fmla="*/ 0 w 2842866"/>
              <a:gd name="connsiteY5-328" fmla="*/ 1073544 h 38623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842866" h="3862387">
                <a:moveTo>
                  <a:pt x="1573" y="232785"/>
                </a:moveTo>
                <a:cubicBezTo>
                  <a:pt x="-388" y="101272"/>
                  <a:pt x="4789" y="131513"/>
                  <a:pt x="2828" y="0"/>
                </a:cubicBezTo>
                <a:lnTo>
                  <a:pt x="2842866" y="14287"/>
                </a:lnTo>
                <a:lnTo>
                  <a:pt x="2842866" y="3862387"/>
                </a:lnTo>
                <a:lnTo>
                  <a:pt x="10766" y="3862387"/>
                </a:lnTo>
                <a:cubicBezTo>
                  <a:pt x="12479" y="3212695"/>
                  <a:pt x="1401" y="1651518"/>
                  <a:pt x="0" y="1073544"/>
                </a:cubicBezTo>
              </a:path>
            </a:pathLst>
          </a:custGeom>
          <a:noFill/>
          <a:ln w="19050"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 sz="18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>
            <p:custDataLst>
              <p:tags r:id="rId14"/>
            </p:custDataLst>
          </p:nvPr>
        </p:nvSpPr>
        <p:spPr>
          <a:xfrm>
            <a:off x="1658114" y="1344612"/>
            <a:ext cx="2841022" cy="3862387"/>
          </a:xfrm>
          <a:custGeom>
            <a:avLst/>
            <a:gdLst>
              <a:gd name="connsiteX0" fmla="*/ 0 w 2832100"/>
              <a:gd name="connsiteY0" fmla="*/ 0 h 3848100"/>
              <a:gd name="connsiteX1" fmla="*/ 2832100 w 2832100"/>
              <a:gd name="connsiteY1" fmla="*/ 0 h 3848100"/>
              <a:gd name="connsiteX2" fmla="*/ 2832100 w 2832100"/>
              <a:gd name="connsiteY2" fmla="*/ 3848100 h 3848100"/>
              <a:gd name="connsiteX3" fmla="*/ 0 w 2832100"/>
              <a:gd name="connsiteY3" fmla="*/ 3848100 h 3848100"/>
              <a:gd name="connsiteX4" fmla="*/ 0 w 2832100"/>
              <a:gd name="connsiteY4" fmla="*/ 0 h 3848100"/>
              <a:gd name="connsiteX0-1" fmla="*/ 8404 w 2840504"/>
              <a:gd name="connsiteY0-2" fmla="*/ 0 h 3848100"/>
              <a:gd name="connsiteX1-3" fmla="*/ 2840504 w 2840504"/>
              <a:gd name="connsiteY1-4" fmla="*/ 0 h 3848100"/>
              <a:gd name="connsiteX2-5" fmla="*/ 2840504 w 2840504"/>
              <a:gd name="connsiteY2-6" fmla="*/ 3848100 h 3848100"/>
              <a:gd name="connsiteX3-7" fmla="*/ 8404 w 2840504"/>
              <a:gd name="connsiteY3-8" fmla="*/ 3848100 h 3848100"/>
              <a:gd name="connsiteX4-9" fmla="*/ 0 w 2840504"/>
              <a:gd name="connsiteY4-10" fmla="*/ 380253 h 3848100"/>
              <a:gd name="connsiteX5" fmla="*/ 8404 w 2840504"/>
              <a:gd name="connsiteY5" fmla="*/ 0 h 3848100"/>
              <a:gd name="connsiteX0-11" fmla="*/ 212292 w 3044392"/>
              <a:gd name="connsiteY0-12" fmla="*/ 0 h 3848100"/>
              <a:gd name="connsiteX1-13" fmla="*/ 3044392 w 3044392"/>
              <a:gd name="connsiteY1-14" fmla="*/ 0 h 3848100"/>
              <a:gd name="connsiteX2-15" fmla="*/ 3044392 w 3044392"/>
              <a:gd name="connsiteY2-16" fmla="*/ 3848100 h 3848100"/>
              <a:gd name="connsiteX3-17" fmla="*/ 212292 w 3044392"/>
              <a:gd name="connsiteY3-18" fmla="*/ 3848100 h 3848100"/>
              <a:gd name="connsiteX4-19" fmla="*/ 203888 w 3044392"/>
              <a:gd name="connsiteY4-20" fmla="*/ 1025712 h 3848100"/>
              <a:gd name="connsiteX5-21" fmla="*/ 203888 w 3044392"/>
              <a:gd name="connsiteY5-22" fmla="*/ 380253 h 3848100"/>
              <a:gd name="connsiteX6" fmla="*/ 212292 w 3044392"/>
              <a:gd name="connsiteY6" fmla="*/ 0 h 3848100"/>
              <a:gd name="connsiteX0-23" fmla="*/ 9455 w 2841555"/>
              <a:gd name="connsiteY0-24" fmla="*/ 0 h 3848100"/>
              <a:gd name="connsiteX1-25" fmla="*/ 2841555 w 2841555"/>
              <a:gd name="connsiteY1-26" fmla="*/ 0 h 3848100"/>
              <a:gd name="connsiteX2-27" fmla="*/ 2841555 w 2841555"/>
              <a:gd name="connsiteY2-28" fmla="*/ 3848100 h 3848100"/>
              <a:gd name="connsiteX3-29" fmla="*/ 9455 w 2841555"/>
              <a:gd name="connsiteY3-30" fmla="*/ 3848100 h 3848100"/>
              <a:gd name="connsiteX4-31" fmla="*/ 1051 w 2841555"/>
              <a:gd name="connsiteY4-32" fmla="*/ 1025712 h 3848100"/>
              <a:gd name="connsiteX5-33" fmla="*/ 1051 w 2841555"/>
              <a:gd name="connsiteY5-34" fmla="*/ 380253 h 3848100"/>
              <a:gd name="connsiteX6-35" fmla="*/ 9455 w 2841555"/>
              <a:gd name="connsiteY6-36" fmla="*/ 0 h 3848100"/>
              <a:gd name="connsiteX0-37" fmla="*/ 9455 w 2841555"/>
              <a:gd name="connsiteY0-38" fmla="*/ 0 h 3848100"/>
              <a:gd name="connsiteX1-39" fmla="*/ 2841555 w 2841555"/>
              <a:gd name="connsiteY1-40" fmla="*/ 0 h 3848100"/>
              <a:gd name="connsiteX2-41" fmla="*/ 2841555 w 2841555"/>
              <a:gd name="connsiteY2-42" fmla="*/ 3848100 h 3848100"/>
              <a:gd name="connsiteX3-43" fmla="*/ 9455 w 2841555"/>
              <a:gd name="connsiteY3-44" fmla="*/ 3848100 h 3848100"/>
              <a:gd name="connsiteX4-45" fmla="*/ 1051 w 2841555"/>
              <a:gd name="connsiteY4-46" fmla="*/ 1025712 h 3848100"/>
              <a:gd name="connsiteX5-47" fmla="*/ 1051 w 2841555"/>
              <a:gd name="connsiteY5-48" fmla="*/ 380253 h 3848100"/>
              <a:gd name="connsiteX6-49" fmla="*/ 9455 w 2841555"/>
              <a:gd name="connsiteY6-50" fmla="*/ 0 h 3848100"/>
              <a:gd name="connsiteX0-51" fmla="*/ 0 w 2846388"/>
              <a:gd name="connsiteY0-52" fmla="*/ 0 h 3862387"/>
              <a:gd name="connsiteX1-53" fmla="*/ 2846388 w 2846388"/>
              <a:gd name="connsiteY1-54" fmla="*/ 14287 h 3862387"/>
              <a:gd name="connsiteX2-55" fmla="*/ 2846388 w 2846388"/>
              <a:gd name="connsiteY2-56" fmla="*/ 3862387 h 3862387"/>
              <a:gd name="connsiteX3-57" fmla="*/ 14288 w 2846388"/>
              <a:gd name="connsiteY3-58" fmla="*/ 3862387 h 3862387"/>
              <a:gd name="connsiteX4-59" fmla="*/ 5884 w 2846388"/>
              <a:gd name="connsiteY4-60" fmla="*/ 1039999 h 3862387"/>
              <a:gd name="connsiteX5-61" fmla="*/ 5884 w 2846388"/>
              <a:gd name="connsiteY5-62" fmla="*/ 394540 h 3862387"/>
              <a:gd name="connsiteX6-63" fmla="*/ 0 w 2846388"/>
              <a:gd name="connsiteY6-64" fmla="*/ 0 h 3862387"/>
              <a:gd name="connsiteX0-65" fmla="*/ 0 w 2846388"/>
              <a:gd name="connsiteY0-66" fmla="*/ 0 h 3862387"/>
              <a:gd name="connsiteX1-67" fmla="*/ 2846388 w 2846388"/>
              <a:gd name="connsiteY1-68" fmla="*/ 14287 h 3862387"/>
              <a:gd name="connsiteX2-69" fmla="*/ 2846388 w 2846388"/>
              <a:gd name="connsiteY2-70" fmla="*/ 3862387 h 3862387"/>
              <a:gd name="connsiteX3-71" fmla="*/ 14288 w 2846388"/>
              <a:gd name="connsiteY3-72" fmla="*/ 3862387 h 3862387"/>
              <a:gd name="connsiteX4-73" fmla="*/ 5884 w 2846388"/>
              <a:gd name="connsiteY4-74" fmla="*/ 1039999 h 3862387"/>
              <a:gd name="connsiteX5-75" fmla="*/ 5884 w 2846388"/>
              <a:gd name="connsiteY5-76" fmla="*/ 394540 h 3862387"/>
              <a:gd name="connsiteX6-77" fmla="*/ 0 w 2846388"/>
              <a:gd name="connsiteY6-78" fmla="*/ 0 h 3862387"/>
              <a:gd name="connsiteX0-79" fmla="*/ 0 w 2843213"/>
              <a:gd name="connsiteY0-80" fmla="*/ 0 h 3862387"/>
              <a:gd name="connsiteX1-81" fmla="*/ 2843213 w 2843213"/>
              <a:gd name="connsiteY1-82" fmla="*/ 14287 h 3862387"/>
              <a:gd name="connsiteX2-83" fmla="*/ 2843213 w 2843213"/>
              <a:gd name="connsiteY2-84" fmla="*/ 3862387 h 3862387"/>
              <a:gd name="connsiteX3-85" fmla="*/ 11113 w 2843213"/>
              <a:gd name="connsiteY3-86" fmla="*/ 3862387 h 3862387"/>
              <a:gd name="connsiteX4-87" fmla="*/ 2709 w 2843213"/>
              <a:gd name="connsiteY4-88" fmla="*/ 1039999 h 3862387"/>
              <a:gd name="connsiteX5-89" fmla="*/ 2709 w 2843213"/>
              <a:gd name="connsiteY5-90" fmla="*/ 394540 h 3862387"/>
              <a:gd name="connsiteX6-91" fmla="*/ 0 w 2843213"/>
              <a:gd name="connsiteY6-92" fmla="*/ 0 h 3862387"/>
              <a:gd name="connsiteX0-93" fmla="*/ 7867 w 2841555"/>
              <a:gd name="connsiteY0-94" fmla="*/ 0 h 3862387"/>
              <a:gd name="connsiteX1-95" fmla="*/ 2841555 w 2841555"/>
              <a:gd name="connsiteY1-96" fmla="*/ 14287 h 3862387"/>
              <a:gd name="connsiteX2-97" fmla="*/ 2841555 w 2841555"/>
              <a:gd name="connsiteY2-98" fmla="*/ 3862387 h 3862387"/>
              <a:gd name="connsiteX3-99" fmla="*/ 9455 w 2841555"/>
              <a:gd name="connsiteY3-100" fmla="*/ 3862387 h 3862387"/>
              <a:gd name="connsiteX4-101" fmla="*/ 1051 w 2841555"/>
              <a:gd name="connsiteY4-102" fmla="*/ 1039999 h 3862387"/>
              <a:gd name="connsiteX5-103" fmla="*/ 1051 w 2841555"/>
              <a:gd name="connsiteY5-104" fmla="*/ 394540 h 3862387"/>
              <a:gd name="connsiteX6-105" fmla="*/ 7867 w 2841555"/>
              <a:gd name="connsiteY6-106" fmla="*/ 0 h 3862387"/>
              <a:gd name="connsiteX0-107" fmla="*/ 4692 w 2841555"/>
              <a:gd name="connsiteY0-108" fmla="*/ 0 h 3862387"/>
              <a:gd name="connsiteX1-109" fmla="*/ 2841555 w 2841555"/>
              <a:gd name="connsiteY1-110" fmla="*/ 14287 h 3862387"/>
              <a:gd name="connsiteX2-111" fmla="*/ 2841555 w 2841555"/>
              <a:gd name="connsiteY2-112" fmla="*/ 3862387 h 3862387"/>
              <a:gd name="connsiteX3-113" fmla="*/ 9455 w 2841555"/>
              <a:gd name="connsiteY3-114" fmla="*/ 3862387 h 3862387"/>
              <a:gd name="connsiteX4-115" fmla="*/ 1051 w 2841555"/>
              <a:gd name="connsiteY4-116" fmla="*/ 1039999 h 3862387"/>
              <a:gd name="connsiteX5-117" fmla="*/ 1051 w 2841555"/>
              <a:gd name="connsiteY5-118" fmla="*/ 394540 h 3862387"/>
              <a:gd name="connsiteX6-119" fmla="*/ 4692 w 2841555"/>
              <a:gd name="connsiteY6-120" fmla="*/ 0 h 3862387"/>
              <a:gd name="connsiteX0-121" fmla="*/ 0 w 2843213"/>
              <a:gd name="connsiteY0-122" fmla="*/ 0 h 3862387"/>
              <a:gd name="connsiteX1-123" fmla="*/ 2843213 w 2843213"/>
              <a:gd name="connsiteY1-124" fmla="*/ 14287 h 3862387"/>
              <a:gd name="connsiteX2-125" fmla="*/ 2843213 w 2843213"/>
              <a:gd name="connsiteY2-126" fmla="*/ 3862387 h 3862387"/>
              <a:gd name="connsiteX3-127" fmla="*/ 11113 w 2843213"/>
              <a:gd name="connsiteY3-128" fmla="*/ 3862387 h 3862387"/>
              <a:gd name="connsiteX4-129" fmla="*/ 2709 w 2843213"/>
              <a:gd name="connsiteY4-130" fmla="*/ 1039999 h 3862387"/>
              <a:gd name="connsiteX5-131" fmla="*/ 2709 w 2843213"/>
              <a:gd name="connsiteY5-132" fmla="*/ 394540 h 3862387"/>
              <a:gd name="connsiteX6-133" fmla="*/ 0 w 2843213"/>
              <a:gd name="connsiteY6-134" fmla="*/ 0 h 3862387"/>
              <a:gd name="connsiteX0-135" fmla="*/ 1517 w 2841555"/>
              <a:gd name="connsiteY0-136" fmla="*/ 0 h 3862387"/>
              <a:gd name="connsiteX1-137" fmla="*/ 2841555 w 2841555"/>
              <a:gd name="connsiteY1-138" fmla="*/ 14287 h 3862387"/>
              <a:gd name="connsiteX2-139" fmla="*/ 2841555 w 2841555"/>
              <a:gd name="connsiteY2-140" fmla="*/ 3862387 h 3862387"/>
              <a:gd name="connsiteX3-141" fmla="*/ 9455 w 2841555"/>
              <a:gd name="connsiteY3-142" fmla="*/ 3862387 h 3862387"/>
              <a:gd name="connsiteX4-143" fmla="*/ 1051 w 2841555"/>
              <a:gd name="connsiteY4-144" fmla="*/ 1039999 h 3862387"/>
              <a:gd name="connsiteX5-145" fmla="*/ 1051 w 2841555"/>
              <a:gd name="connsiteY5-146" fmla="*/ 394540 h 3862387"/>
              <a:gd name="connsiteX6-147" fmla="*/ 1517 w 2841555"/>
              <a:gd name="connsiteY6-148" fmla="*/ 0 h 3862387"/>
              <a:gd name="connsiteX0-149" fmla="*/ 1517 w 2841555"/>
              <a:gd name="connsiteY0-150" fmla="*/ 0 h 3862387"/>
              <a:gd name="connsiteX1-151" fmla="*/ 2841555 w 2841555"/>
              <a:gd name="connsiteY1-152" fmla="*/ 14287 h 3862387"/>
              <a:gd name="connsiteX2-153" fmla="*/ 2841555 w 2841555"/>
              <a:gd name="connsiteY2-154" fmla="*/ 3862387 h 3862387"/>
              <a:gd name="connsiteX3-155" fmla="*/ 9455 w 2841555"/>
              <a:gd name="connsiteY3-156" fmla="*/ 3862387 h 3862387"/>
              <a:gd name="connsiteX4-157" fmla="*/ 1051 w 2841555"/>
              <a:gd name="connsiteY4-158" fmla="*/ 1446399 h 3862387"/>
              <a:gd name="connsiteX5-159" fmla="*/ 1051 w 2841555"/>
              <a:gd name="connsiteY5-160" fmla="*/ 394540 h 3862387"/>
              <a:gd name="connsiteX6-161" fmla="*/ 1517 w 2841555"/>
              <a:gd name="connsiteY6-162" fmla="*/ 0 h 3862387"/>
              <a:gd name="connsiteX0-163" fmla="*/ 1517 w 2841555"/>
              <a:gd name="connsiteY0-164" fmla="*/ 0 h 3862387"/>
              <a:gd name="connsiteX1-165" fmla="*/ 2841555 w 2841555"/>
              <a:gd name="connsiteY1-166" fmla="*/ 14287 h 3862387"/>
              <a:gd name="connsiteX2-167" fmla="*/ 2841555 w 2841555"/>
              <a:gd name="connsiteY2-168" fmla="*/ 3862387 h 3862387"/>
              <a:gd name="connsiteX3-169" fmla="*/ 9455 w 2841555"/>
              <a:gd name="connsiteY3-170" fmla="*/ 3862387 h 3862387"/>
              <a:gd name="connsiteX4-171" fmla="*/ 1051 w 2841555"/>
              <a:gd name="connsiteY4-172" fmla="*/ 1446399 h 3862387"/>
              <a:gd name="connsiteX5-173" fmla="*/ 1051 w 2841555"/>
              <a:gd name="connsiteY5-174" fmla="*/ 394540 h 3862387"/>
              <a:gd name="connsiteX6-175" fmla="*/ 1517 w 2841555"/>
              <a:gd name="connsiteY6-176" fmla="*/ 0 h 3862387"/>
              <a:gd name="connsiteX0-177" fmla="*/ 7937 w 2847975"/>
              <a:gd name="connsiteY0-178" fmla="*/ 0 h 3862387"/>
              <a:gd name="connsiteX1-179" fmla="*/ 2847975 w 2847975"/>
              <a:gd name="connsiteY1-180" fmla="*/ 14287 h 3862387"/>
              <a:gd name="connsiteX2-181" fmla="*/ 2847975 w 2847975"/>
              <a:gd name="connsiteY2-182" fmla="*/ 3862387 h 3862387"/>
              <a:gd name="connsiteX3-183" fmla="*/ 15875 w 2847975"/>
              <a:gd name="connsiteY3-184" fmla="*/ 3862387 h 3862387"/>
              <a:gd name="connsiteX4-185" fmla="*/ 7471 w 2847975"/>
              <a:gd name="connsiteY4-186" fmla="*/ 1446399 h 3862387"/>
              <a:gd name="connsiteX5-187" fmla="*/ 0 w 2847975"/>
              <a:gd name="connsiteY5-188" fmla="*/ 846138 h 3862387"/>
              <a:gd name="connsiteX6-189" fmla="*/ 7471 w 2847975"/>
              <a:gd name="connsiteY6-190" fmla="*/ 394540 h 3862387"/>
              <a:gd name="connsiteX7" fmla="*/ 7937 w 2847975"/>
              <a:gd name="connsiteY7" fmla="*/ 0 h 3862387"/>
              <a:gd name="connsiteX0-191" fmla="*/ 0 w 2847975"/>
              <a:gd name="connsiteY0-192" fmla="*/ 846138 h 3862387"/>
              <a:gd name="connsiteX1-193" fmla="*/ 7471 w 2847975"/>
              <a:gd name="connsiteY1-194" fmla="*/ 394540 h 3862387"/>
              <a:gd name="connsiteX2-195" fmla="*/ 7937 w 2847975"/>
              <a:gd name="connsiteY2-196" fmla="*/ 0 h 3862387"/>
              <a:gd name="connsiteX3-197" fmla="*/ 2847975 w 2847975"/>
              <a:gd name="connsiteY3-198" fmla="*/ 14287 h 3862387"/>
              <a:gd name="connsiteX4-199" fmla="*/ 2847975 w 2847975"/>
              <a:gd name="connsiteY4-200" fmla="*/ 3862387 h 3862387"/>
              <a:gd name="connsiteX5-201" fmla="*/ 15875 w 2847975"/>
              <a:gd name="connsiteY5-202" fmla="*/ 3862387 h 3862387"/>
              <a:gd name="connsiteX6-203" fmla="*/ 7471 w 2847975"/>
              <a:gd name="connsiteY6-204" fmla="*/ 1446399 h 3862387"/>
              <a:gd name="connsiteX7-205" fmla="*/ 91440 w 2847975"/>
              <a:gd name="connsiteY7-206" fmla="*/ 937578 h 3862387"/>
              <a:gd name="connsiteX0-207" fmla="*/ 0 w 2847975"/>
              <a:gd name="connsiteY0-208" fmla="*/ 846138 h 3862387"/>
              <a:gd name="connsiteX1-209" fmla="*/ 7471 w 2847975"/>
              <a:gd name="connsiteY1-210" fmla="*/ 394540 h 3862387"/>
              <a:gd name="connsiteX2-211" fmla="*/ 7937 w 2847975"/>
              <a:gd name="connsiteY2-212" fmla="*/ 0 h 3862387"/>
              <a:gd name="connsiteX3-213" fmla="*/ 2847975 w 2847975"/>
              <a:gd name="connsiteY3-214" fmla="*/ 14287 h 3862387"/>
              <a:gd name="connsiteX4-215" fmla="*/ 2847975 w 2847975"/>
              <a:gd name="connsiteY4-216" fmla="*/ 3862387 h 3862387"/>
              <a:gd name="connsiteX5-217" fmla="*/ 15875 w 2847975"/>
              <a:gd name="connsiteY5-218" fmla="*/ 3862387 h 3862387"/>
              <a:gd name="connsiteX6-219" fmla="*/ 7471 w 2847975"/>
              <a:gd name="connsiteY6-220" fmla="*/ 1446399 h 3862387"/>
              <a:gd name="connsiteX0-221" fmla="*/ 518 w 2841022"/>
              <a:gd name="connsiteY0-222" fmla="*/ 394540 h 3862387"/>
              <a:gd name="connsiteX1-223" fmla="*/ 984 w 2841022"/>
              <a:gd name="connsiteY1-224" fmla="*/ 0 h 3862387"/>
              <a:gd name="connsiteX2-225" fmla="*/ 2841022 w 2841022"/>
              <a:gd name="connsiteY2-226" fmla="*/ 14287 h 3862387"/>
              <a:gd name="connsiteX3-227" fmla="*/ 2841022 w 2841022"/>
              <a:gd name="connsiteY3-228" fmla="*/ 3862387 h 3862387"/>
              <a:gd name="connsiteX4-229" fmla="*/ 8922 w 2841022"/>
              <a:gd name="connsiteY4-230" fmla="*/ 3862387 h 3862387"/>
              <a:gd name="connsiteX5-231" fmla="*/ 518 w 2841022"/>
              <a:gd name="connsiteY5-232" fmla="*/ 1446399 h 3862387"/>
              <a:gd name="connsiteX0-233" fmla="*/ 518 w 2841022"/>
              <a:gd name="connsiteY0-234" fmla="*/ 613615 h 3862387"/>
              <a:gd name="connsiteX1-235" fmla="*/ 984 w 2841022"/>
              <a:gd name="connsiteY1-236" fmla="*/ 0 h 3862387"/>
              <a:gd name="connsiteX2-237" fmla="*/ 2841022 w 2841022"/>
              <a:gd name="connsiteY2-238" fmla="*/ 14287 h 3862387"/>
              <a:gd name="connsiteX3-239" fmla="*/ 2841022 w 2841022"/>
              <a:gd name="connsiteY3-240" fmla="*/ 3862387 h 3862387"/>
              <a:gd name="connsiteX4-241" fmla="*/ 8922 w 2841022"/>
              <a:gd name="connsiteY4-242" fmla="*/ 3862387 h 3862387"/>
              <a:gd name="connsiteX5-243" fmla="*/ 518 w 2841022"/>
              <a:gd name="connsiteY5-244" fmla="*/ 1446399 h 3862387"/>
              <a:gd name="connsiteX0-245" fmla="*/ 518 w 2841022"/>
              <a:gd name="connsiteY0-246" fmla="*/ 615997 h 3862387"/>
              <a:gd name="connsiteX1-247" fmla="*/ 984 w 2841022"/>
              <a:gd name="connsiteY1-248" fmla="*/ 0 h 3862387"/>
              <a:gd name="connsiteX2-249" fmla="*/ 2841022 w 2841022"/>
              <a:gd name="connsiteY2-250" fmla="*/ 14287 h 3862387"/>
              <a:gd name="connsiteX3-251" fmla="*/ 2841022 w 2841022"/>
              <a:gd name="connsiteY3-252" fmla="*/ 3862387 h 3862387"/>
              <a:gd name="connsiteX4-253" fmla="*/ 8922 w 2841022"/>
              <a:gd name="connsiteY4-254" fmla="*/ 3862387 h 3862387"/>
              <a:gd name="connsiteX5-255" fmla="*/ 518 w 2841022"/>
              <a:gd name="connsiteY5-256" fmla="*/ 1446399 h 38623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841022" h="3862387">
                <a:moveTo>
                  <a:pt x="518" y="615997"/>
                </a:moveTo>
                <a:cubicBezTo>
                  <a:pt x="-1443" y="484484"/>
                  <a:pt x="2945" y="131513"/>
                  <a:pt x="984" y="0"/>
                </a:cubicBezTo>
                <a:lnTo>
                  <a:pt x="2841022" y="14287"/>
                </a:lnTo>
                <a:lnTo>
                  <a:pt x="2841022" y="3862387"/>
                </a:lnTo>
                <a:lnTo>
                  <a:pt x="8922" y="3862387"/>
                </a:lnTo>
                <a:cubicBezTo>
                  <a:pt x="10635" y="3212695"/>
                  <a:pt x="1919" y="2024373"/>
                  <a:pt x="518" y="1446399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 sz="18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6399" cy="63647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70248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6"/>
            </p:custDataLst>
          </p:nvPr>
        </p:nvSpPr>
        <p:spPr>
          <a:xfrm>
            <a:off x="670103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7"/>
            </p:custDataLst>
          </p:nvPr>
        </p:nvSpPr>
        <p:spPr>
          <a:xfrm>
            <a:off x="6239388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6399" cy="6364776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5"/>
            </p:custDataLst>
          </p:nvPr>
        </p:nvSpPr>
        <p:spPr>
          <a:xfrm>
            <a:off x="10570175" y="954000"/>
            <a:ext cx="950400" cy="5388907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6"/>
            </p:custDataLst>
          </p:nvPr>
        </p:nvSpPr>
        <p:spPr>
          <a:xfrm>
            <a:off x="669891" y="954000"/>
            <a:ext cx="9828000" cy="5389200"/>
          </a:xfrm>
        </p:spPr>
        <p:txBody>
          <a:bodyPr vert="eaVert" lIns="90000" tIns="46800" rIns="90000" bIns="46800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6399" cy="6364776"/>
          </a:xfrm>
          <a:prstGeom prst="rect">
            <a:avLst/>
          </a:prstGeom>
        </p:spPr>
      </p:pic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70199" y="954000"/>
            <a:ext cx="10852237" cy="5388907"/>
          </a:xfrm>
        </p:spPr>
        <p:txBody>
          <a:bodyPr/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  <p:custDataLst>
              <p:tags r:id="rId6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5"/>
            <p:custDataLst>
              <p:tags r:id="rId7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  <p:custDataLst>
              <p:tags r:id="rId8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60" y="1600200"/>
            <a:ext cx="5377201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6339" y="1600200"/>
            <a:ext cx="5377201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209561" y="495300"/>
            <a:ext cx="11983074" cy="6362700"/>
          </a:xfrm>
          <a:custGeom>
            <a:avLst/>
            <a:gdLst>
              <a:gd name="connsiteX0" fmla="*/ 0 w 11982450"/>
              <a:gd name="connsiteY0" fmla="*/ 0 h 6362700"/>
              <a:gd name="connsiteX1" fmla="*/ 11982450 w 11982450"/>
              <a:gd name="connsiteY1" fmla="*/ 0 h 6362700"/>
              <a:gd name="connsiteX2" fmla="*/ 11982450 w 11982450"/>
              <a:gd name="connsiteY2" fmla="*/ 6362700 h 6362700"/>
              <a:gd name="connsiteX3" fmla="*/ 0 w 11982450"/>
              <a:gd name="connsiteY3" fmla="*/ 6362700 h 636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2450" h="6362700">
                <a:moveTo>
                  <a:pt x="0" y="0"/>
                </a:moveTo>
                <a:lnTo>
                  <a:pt x="11982450" y="0"/>
                </a:lnTo>
                <a:lnTo>
                  <a:pt x="11982450" y="6362700"/>
                </a:lnTo>
                <a:lnTo>
                  <a:pt x="0" y="6362700"/>
                </a:lnTo>
                <a:close/>
              </a:path>
            </a:pathLst>
          </a:custGeom>
        </p:spPr>
      </p:pic>
      <p:sp>
        <p:nvSpPr>
          <p:cNvPr id="13" name="标题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1839440" y="1864592"/>
            <a:ext cx="5933210" cy="1793256"/>
          </a:xfrm>
        </p:spPr>
        <p:txBody>
          <a:bodyPr anchor="b" anchorCtr="0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96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9"/>
            <p:custDataLst>
              <p:tags r:id="rId6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20"/>
            <p:custDataLst>
              <p:tags r:id="rId7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1"/>
            <p:custDataLst>
              <p:tags r:id="rId8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22" hasCustomPrompt="1"/>
            <p:custDataLst>
              <p:tags r:id="rId9"/>
            </p:custDataLst>
          </p:nvPr>
        </p:nvSpPr>
        <p:spPr>
          <a:xfrm>
            <a:off x="1839440" y="3749530"/>
            <a:ext cx="5933210" cy="942542"/>
          </a:xfrm>
        </p:spPr>
        <p:txBody>
          <a:bodyPr>
            <a:normAutofit/>
          </a:bodyPr>
          <a:lstStyle>
            <a:lvl1pPr marL="0" indent="0">
              <a:buNone/>
              <a:defRPr sz="2800" spc="200" baseline="0"/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36" y="493224"/>
            <a:ext cx="11986399" cy="6364776"/>
          </a:xfrm>
          <a:prstGeom prst="rect">
            <a:avLst/>
          </a:prstGeom>
        </p:spPr>
      </p:pic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70200" y="443230"/>
            <a:ext cx="10852237" cy="441964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750" y="304165"/>
            <a:ext cx="11607135" cy="62496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9" name="图片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2734691" y="304800"/>
            <a:ext cx="9165590" cy="6251575"/>
          </a:xfrm>
          <a:custGeom>
            <a:avLst/>
            <a:gdLst>
              <a:gd name="connsiteX0" fmla="*/ 0 w 9165890"/>
              <a:gd name="connsiteY0" fmla="*/ 0 h 6254496"/>
              <a:gd name="connsiteX1" fmla="*/ 9165890 w 9165890"/>
              <a:gd name="connsiteY1" fmla="*/ 0 h 6254496"/>
              <a:gd name="connsiteX2" fmla="*/ 9165890 w 9165890"/>
              <a:gd name="connsiteY2" fmla="*/ 6254496 h 6254496"/>
              <a:gd name="connsiteX3" fmla="*/ 0 w 9165890"/>
              <a:gd name="connsiteY3" fmla="*/ 6254496 h 6254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5890" h="6254496">
                <a:moveTo>
                  <a:pt x="0" y="0"/>
                </a:moveTo>
                <a:lnTo>
                  <a:pt x="9165890" y="0"/>
                </a:lnTo>
                <a:lnTo>
                  <a:pt x="9165890" y="6254496"/>
                </a:lnTo>
                <a:lnTo>
                  <a:pt x="0" y="6254496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281918" y="1249200"/>
            <a:ext cx="9626400" cy="723600"/>
          </a:xfrm>
        </p:spPr>
        <p:txBody>
          <a:bodyPr anchor="ctr"/>
          <a:lstStyle>
            <a:lvl1pPr>
              <a:defRPr sz="32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1281430" y="2163600"/>
            <a:ext cx="9626600" cy="3445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4"/>
            <p:custDataLst>
              <p:tags r:id="rId8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5"/>
            <p:custDataLst>
              <p:tags r:id="rId9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6"/>
            <p:custDataLst>
              <p:tags r:id="rId10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3657820" y="493224"/>
            <a:ext cx="8534816" cy="6364776"/>
          </a:xfrm>
          <a:custGeom>
            <a:avLst/>
            <a:gdLst>
              <a:gd name="connsiteX0" fmla="*/ 0 w 8534371"/>
              <a:gd name="connsiteY0" fmla="*/ 0 h 6364776"/>
              <a:gd name="connsiteX1" fmla="*/ 8534371 w 8534371"/>
              <a:gd name="connsiteY1" fmla="*/ 0 h 6364776"/>
              <a:gd name="connsiteX2" fmla="*/ 8534371 w 8534371"/>
              <a:gd name="connsiteY2" fmla="*/ 6364776 h 6364776"/>
              <a:gd name="connsiteX3" fmla="*/ 0 w 8534371"/>
              <a:gd name="connsiteY3" fmla="*/ 6364776 h 63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34371" h="6364776">
                <a:moveTo>
                  <a:pt x="0" y="0"/>
                </a:moveTo>
                <a:lnTo>
                  <a:pt x="8534371" y="0"/>
                </a:lnTo>
                <a:lnTo>
                  <a:pt x="8534371" y="6364776"/>
                </a:lnTo>
                <a:lnTo>
                  <a:pt x="0" y="6364776"/>
                </a:lnTo>
                <a:close/>
              </a:path>
            </a:pathLst>
          </a:cu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0" y="1"/>
            <a:ext cx="4823711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800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334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934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635" y="769938"/>
            <a:ext cx="6480000" cy="508793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36" y="493224"/>
            <a:ext cx="11986399" cy="6364776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635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80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12032" y="781200"/>
            <a:ext cx="10976972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612032" y="1659600"/>
            <a:ext cx="10976547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13093" y="2808000"/>
            <a:ext cx="10965600" cy="3430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36" y="493224"/>
            <a:ext cx="11986399" cy="6364776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0" y="5029201"/>
            <a:ext cx="12192635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80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4832" y="669600"/>
            <a:ext cx="10976972" cy="565200"/>
          </a:xfrm>
        </p:spPr>
        <p:txBody>
          <a:bodyPr anchor="ctr"/>
          <a:lstStyle>
            <a:lvl1pPr algn="ctr">
              <a:defRPr sz="32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04869" y="1681200"/>
            <a:ext cx="10991373" cy="321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1"/>
            </p:custDataLst>
          </p:nvPr>
        </p:nvSpPr>
        <p:spPr>
          <a:xfrm>
            <a:off x="594031" y="5180400"/>
            <a:ext cx="11002173" cy="10116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 flipH="1">
            <a:off x="-1" y="914408"/>
            <a:ext cx="12192635" cy="5943593"/>
          </a:xfrm>
          <a:custGeom>
            <a:avLst/>
            <a:gdLst>
              <a:gd name="connsiteX0" fmla="*/ 11985775 w 11985775"/>
              <a:gd name="connsiteY0" fmla="*/ 0 h 5943593"/>
              <a:gd name="connsiteX1" fmla="*/ 0 w 11985775"/>
              <a:gd name="connsiteY1" fmla="*/ 0 h 5943593"/>
              <a:gd name="connsiteX2" fmla="*/ 0 w 11985775"/>
              <a:gd name="connsiteY2" fmla="*/ 5943593 h 5943593"/>
              <a:gd name="connsiteX3" fmla="*/ 11985775 w 11985775"/>
              <a:gd name="connsiteY3" fmla="*/ 5943593 h 5943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5775" h="5943593">
                <a:moveTo>
                  <a:pt x="11985775" y="0"/>
                </a:moveTo>
                <a:lnTo>
                  <a:pt x="0" y="0"/>
                </a:lnTo>
                <a:lnTo>
                  <a:pt x="0" y="5943593"/>
                </a:lnTo>
                <a:lnTo>
                  <a:pt x="11985775" y="5943593"/>
                </a:lnTo>
                <a:close/>
              </a:path>
            </a:pathLst>
          </a:cu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635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80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30" y="237600"/>
            <a:ext cx="11038175" cy="441964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769" y="1663200"/>
            <a:ext cx="53424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865" y="1663200"/>
            <a:ext cx="53676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569" y="4816800"/>
            <a:ext cx="53424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666" y="4813200"/>
            <a:ext cx="53676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959224"/>
            <a:ext cx="12192635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800"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4273773" y="1333500"/>
            <a:ext cx="7918863" cy="5524500"/>
          </a:xfrm>
          <a:custGeom>
            <a:avLst/>
            <a:gdLst>
              <a:gd name="connsiteX0" fmla="*/ 0 w 7918354"/>
              <a:gd name="connsiteY0" fmla="*/ 0 h 5527376"/>
              <a:gd name="connsiteX1" fmla="*/ 7918354 w 7918354"/>
              <a:gd name="connsiteY1" fmla="*/ 0 h 5527376"/>
              <a:gd name="connsiteX2" fmla="*/ 7918354 w 7918354"/>
              <a:gd name="connsiteY2" fmla="*/ 5527376 h 5527376"/>
              <a:gd name="connsiteX3" fmla="*/ 0 w 7918354"/>
              <a:gd name="connsiteY3" fmla="*/ 5527376 h 5527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18354" h="5527376">
                <a:moveTo>
                  <a:pt x="0" y="0"/>
                </a:moveTo>
                <a:lnTo>
                  <a:pt x="7918354" y="0"/>
                </a:lnTo>
                <a:lnTo>
                  <a:pt x="7918354" y="5527376"/>
                </a:lnTo>
                <a:lnTo>
                  <a:pt x="0" y="5527376"/>
                </a:lnTo>
                <a:close/>
              </a:path>
            </a:pathLst>
          </a:custGeom>
        </p:spPr>
      </p:pic>
      <p:pic>
        <p:nvPicPr>
          <p:cNvPr id="9" name="图片 8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 flipH="1" flipV="1">
            <a:off x="0" y="0"/>
            <a:ext cx="7485770" cy="4670425"/>
          </a:xfrm>
          <a:custGeom>
            <a:avLst/>
            <a:gdLst>
              <a:gd name="connsiteX0" fmla="*/ 7485215 w 7485215"/>
              <a:gd name="connsiteY0" fmla="*/ 4670728 h 4670728"/>
              <a:gd name="connsiteX1" fmla="*/ 0 w 7485215"/>
              <a:gd name="connsiteY1" fmla="*/ 4670728 h 4670728"/>
              <a:gd name="connsiteX2" fmla="*/ 0 w 7485215"/>
              <a:gd name="connsiteY2" fmla="*/ 0 h 4670728"/>
              <a:gd name="connsiteX3" fmla="*/ 7485215 w 7485215"/>
              <a:gd name="connsiteY3" fmla="*/ 0 h 4670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85215" h="4670728">
                <a:moveTo>
                  <a:pt x="7485215" y="4670728"/>
                </a:moveTo>
                <a:lnTo>
                  <a:pt x="0" y="4670728"/>
                </a:lnTo>
                <a:lnTo>
                  <a:pt x="0" y="0"/>
                </a:lnTo>
                <a:lnTo>
                  <a:pt x="7485215" y="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1523118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1522730" y="3862800"/>
            <a:ext cx="9144000" cy="1656000"/>
          </a:xfrm>
        </p:spPr>
        <p:txBody>
          <a:bodyPr>
            <a:normAutofit/>
          </a:bodyPr>
          <a:lstStyle>
            <a:lvl1pPr algn="ctr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71" y="365125"/>
            <a:ext cx="10516635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892" y="1778438"/>
            <a:ext cx="487405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892" y="2665379"/>
            <a:ext cx="4874055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7555" y="1778438"/>
            <a:ext cx="4898058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7555" y="2665379"/>
            <a:ext cx="4898058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71" y="457200"/>
            <a:ext cx="3932625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698" y="987425"/>
            <a:ext cx="6172808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871" y="2057400"/>
            <a:ext cx="3932625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71" y="457200"/>
            <a:ext cx="416575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698" y="457201"/>
            <a:ext cx="6172808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871" y="2057400"/>
            <a:ext cx="416575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32.xml"/><Relationship Id="rId23" Type="http://schemas.openxmlformats.org/officeDocument/2006/relationships/tags" Target="../tags/tag131.xml"/><Relationship Id="rId22" Type="http://schemas.openxmlformats.org/officeDocument/2006/relationships/tags" Target="../tags/tag130.xml"/><Relationship Id="rId21" Type="http://schemas.openxmlformats.org/officeDocument/2006/relationships/tags" Target="../tags/tag129.xml"/><Relationship Id="rId20" Type="http://schemas.openxmlformats.org/officeDocument/2006/relationships/tags" Target="../tags/tag128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27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2.xml"/><Relationship Id="rId25" Type="http://schemas.openxmlformats.org/officeDocument/2006/relationships/theme" Target="../theme/theme3.xml"/><Relationship Id="rId24" Type="http://schemas.openxmlformats.org/officeDocument/2006/relationships/tags" Target="../tags/tag264.xml"/><Relationship Id="rId23" Type="http://schemas.openxmlformats.org/officeDocument/2006/relationships/tags" Target="../tags/tag263.xml"/><Relationship Id="rId22" Type="http://schemas.openxmlformats.org/officeDocument/2006/relationships/tags" Target="../tags/tag262.xml"/><Relationship Id="rId21" Type="http://schemas.openxmlformats.org/officeDocument/2006/relationships/tags" Target="../tags/tag261.xml"/><Relationship Id="rId20" Type="http://schemas.openxmlformats.org/officeDocument/2006/relationships/tags" Target="../tags/tag260.xml"/><Relationship Id="rId2" Type="http://schemas.openxmlformats.org/officeDocument/2006/relationships/slideLayout" Target="../slideLayouts/slideLayout31.xml"/><Relationship Id="rId19" Type="http://schemas.openxmlformats.org/officeDocument/2006/relationships/tags" Target="../tags/tag259.xml"/><Relationship Id="rId18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09660" y="274638"/>
            <a:ext cx="1097388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609660" y="1600200"/>
            <a:ext cx="1097388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60" y="6245225"/>
            <a:ext cx="284508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6010" y="6245225"/>
            <a:ext cx="386118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8460" y="6245225"/>
            <a:ext cx="284508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70200" y="443230"/>
            <a:ext cx="10852237" cy="441964"/>
          </a:xfrm>
          <a:prstGeom prst="rect">
            <a:avLst/>
          </a:prstGeom>
        </p:spPr>
        <p:txBody>
          <a:bodyPr vert="horz" lIns="100800" tIns="39600" rIns="75600" bIns="396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70200" y="952508"/>
            <a:ext cx="10852237" cy="5388907"/>
          </a:xfrm>
          <a:prstGeom prst="rect">
            <a:avLst/>
          </a:prstGeom>
        </p:spPr>
        <p:txBody>
          <a:bodyPr vert="horz" lIns="100800" tIns="0" rIns="8280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80060" y="644711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318" y="6447113"/>
            <a:ext cx="396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918" y="644711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318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70200" y="443230"/>
            <a:ext cx="10852237" cy="441964"/>
          </a:xfrm>
          <a:prstGeom prst="rect">
            <a:avLst/>
          </a:prstGeom>
        </p:spPr>
        <p:txBody>
          <a:bodyPr vert="horz" lIns="100800" tIns="39600" rIns="75600" bIns="396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70200" y="952508"/>
            <a:ext cx="10852237" cy="5388907"/>
          </a:xfrm>
          <a:prstGeom prst="rect">
            <a:avLst/>
          </a:prstGeom>
        </p:spPr>
        <p:txBody>
          <a:bodyPr vert="horz" lIns="100800" tIns="0" rIns="8280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80060" y="644711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318" y="6447113"/>
            <a:ext cx="396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918" y="644711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318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268.xml"/><Relationship Id="rId3" Type="http://schemas.openxmlformats.org/officeDocument/2006/relationships/tags" Target="../tags/tag267.xml"/><Relationship Id="rId2" Type="http://schemas.openxmlformats.org/officeDocument/2006/relationships/tags" Target="../tags/tag266.xml"/><Relationship Id="rId1" Type="http://schemas.openxmlformats.org/officeDocument/2006/relationships/tags" Target="../tags/tag26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tags" Target="../tags/tag279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tags" Target="../tags/tag26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tags" Target="../tags/tag270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1.xml"/><Relationship Id="rId4" Type="http://schemas.openxmlformats.org/officeDocument/2006/relationships/tags" Target="../tags/tag27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tags" Target="../tags/tag27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tags" Target="../tags/tag27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tags" Target="../tags/tag274.xml"/><Relationship Id="rId1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tags" Target="../tags/tag27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tags" Target="../tags/tag276.xml"/><Relationship Id="rId1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1.xml"/><Relationship Id="rId3" Type="http://schemas.openxmlformats.org/officeDocument/2006/relationships/tags" Target="../tags/tag278.xml"/><Relationship Id="rId2" Type="http://schemas.openxmlformats.org/officeDocument/2006/relationships/image" Target="../media/image19.png"/><Relationship Id="rId1" Type="http://schemas.openxmlformats.org/officeDocument/2006/relationships/tags" Target="../tags/tag27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副标题 1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350730" y="3210791"/>
            <a:ext cx="9476508" cy="755419"/>
          </a:xfrm>
        </p:spPr>
        <p:txBody>
          <a:bodyPr/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调查报告</a:t>
            </a:r>
            <a:endParaRPr lang="zh-CN" altLang="en-US" sz="1400" u="none" strike="noStrike" baseline="0" dirty="0">
              <a:solidFill>
                <a:schemeClr val="accent1">
                  <a:lumMod val="50000"/>
                </a:schemeClr>
              </a:solidFill>
              <a:uFillTx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1350645" y="3993515"/>
            <a:ext cx="2879725" cy="875030"/>
          </a:xfrm>
        </p:spPr>
        <p:txBody>
          <a:bodyPr>
            <a:normAutofit/>
          </a:bodyPr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 u="none" strike="noStrike" baseline="0">
                <a:solidFill>
                  <a:schemeClr val="dk1">
                    <a:lumMod val="85000"/>
                    <a:lumOff val="15000"/>
                  </a:schemeClr>
                </a:solidFill>
                <a:uFillTx/>
                <a:sym typeface="+mn-ea"/>
              </a:rPr>
              <a:t>微幻科技（北京）有限公司</a:t>
            </a:r>
            <a:endParaRPr lang="zh-CN" altLang="en-US" u="none" strike="noStrike" baseline="0">
              <a:solidFill>
                <a:schemeClr val="dk1">
                  <a:lumMod val="85000"/>
                  <a:lumOff val="15000"/>
                </a:schemeClr>
              </a:solidFill>
              <a:uFillTx/>
              <a:sym typeface="+mn-ea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 u="none" strike="noStrike" baseline="0">
                <a:solidFill>
                  <a:schemeClr val="dk1">
                    <a:lumMod val="85000"/>
                    <a:lumOff val="15000"/>
                  </a:schemeClr>
                </a:solidFill>
                <a:uFillTx/>
                <a:sym typeface="+mn-ea"/>
              </a:rPr>
              <a:t>最后更新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sym typeface="+mn-ea"/>
              </a:rPr>
              <a:t>：10/1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sym typeface="+mn-ea"/>
              </a:rPr>
              <a:t>5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sym typeface="+mn-ea"/>
              </a:rPr>
              <a:t>/2021</a:t>
            </a:r>
            <a:endParaRPr lang="zh-CN" altLang="en-US" u="none" strike="noStrike" baseline="0">
              <a:solidFill>
                <a:schemeClr val="dk1">
                  <a:lumMod val="85000"/>
                  <a:lumOff val="15000"/>
                </a:schemeClr>
              </a:solidFill>
              <a:uFillTx/>
              <a:sym typeface="+mn-ea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1350730" y="1599352"/>
            <a:ext cx="9476509" cy="1454940"/>
          </a:xfrm>
        </p:spPr>
        <p:txBody>
          <a:bodyPr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u="none" strike="noStrike" baseline="0" dirty="0">
                <a:solidFill>
                  <a:schemeClr val="accent1">
                    <a:lumMod val="75000"/>
                  </a:schemeClr>
                </a:solidFill>
                <a:uFillTx/>
              </a:rPr>
              <a:t>企业微信二次开发</a:t>
            </a:r>
            <a:endParaRPr lang="zh-CN" altLang="en-US" u="none" strike="noStrike" baseline="0" dirty="0">
              <a:solidFill>
                <a:schemeClr val="accent1">
                  <a:lumMod val="75000"/>
                </a:schemeClr>
              </a:solidFill>
              <a:uFillTx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扫码登录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3837305" cy="5389245"/>
          </a:xfrm>
        </p:spPr>
        <p:txBody>
          <a:bodyPr/>
          <a:p>
            <a:r>
              <a:rPr lang="zh-CN" altLang="en-US"/>
              <a:t>流程</a:t>
            </a:r>
            <a:endParaRPr lang="zh-CN" altLang="en-US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4799965" y="1052830"/>
            <a:ext cx="7176770" cy="514286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https://work.weixin.qq.com/api/doc/</a:t>
            </a:r>
            <a:endParaRPr lang="zh-CN" altLang="en-US"/>
          </a:p>
          <a:p>
            <a:r>
              <a:rPr lang="zh-CN" altLang="en-US"/>
              <a:t>https://open.work.weixin.qq.com/</a:t>
            </a:r>
            <a:endParaRPr lang="zh-CN" altLang="en-US"/>
          </a:p>
          <a:p>
            <a:r>
              <a:rPr lang="zh-CN" altLang="en-US"/>
              <a:t>https://developers.weixin.qq.com/miniprogram/dev/devtools/qywx-dev.html</a:t>
            </a:r>
            <a:endParaRPr lang="zh-CN" altLang="en-US"/>
          </a:p>
          <a:p>
            <a:r>
              <a:rPr lang="zh-CN" altLang="en-US"/>
              <a:t>https://developers.weixin.qq.com/miniprogram/dev/dev_wxwork/</a:t>
            </a:r>
            <a:endParaRPr lang="zh-CN" altLang="en-US"/>
          </a:p>
          <a:p>
            <a:r>
              <a:rPr lang="zh-CN" altLang="en-US"/>
              <a:t>https://developers.weixin.qq.com/miniprogram/dev/dev_wxwork/dev-doc/qywx-api.html</a:t>
            </a:r>
            <a:r>
              <a:rPr lang="en-US" altLang="zh-CN"/>
              <a:t> </a:t>
            </a:r>
            <a:r>
              <a:t>（企微专有接口）</a:t>
            </a:r>
          </a:p>
          <a:p>
            <a:r>
              <a:t>https://juejin.cn/post/6844904132122247182</a:t>
            </a:r>
          </a:p>
          <a:p>
            <a:r>
              <a:t>https://zhuanlan.zhihu.com/p/462489438</a:t>
            </a:r>
          </a:p>
          <a:p/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应用类型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 lvl="0"/>
            <a:r>
              <a:rPr>
                <a:sym typeface="+mn-ea"/>
              </a:rPr>
              <a:t>概述</a:t>
            </a:r>
            <a:endParaRPr>
              <a:sym typeface="+mn-ea"/>
            </a:endParaRPr>
          </a:p>
          <a:p>
            <a:pPr lvl="1"/>
            <a:r>
              <a:rPr sz="1400">
                <a:sym typeface="+mn-ea"/>
              </a:rPr>
              <a:t>本质上企业微信小程序是微信小程序的一个扩展子集</a:t>
            </a:r>
            <a:endParaRPr sz="1400">
              <a:sym typeface="+mn-ea"/>
            </a:endParaRPr>
          </a:p>
          <a:p>
            <a:pPr lvl="1"/>
            <a:r>
              <a:rPr sz="1400">
                <a:sym typeface="+mn-ea"/>
              </a:rPr>
              <a:t>在企业微信小程序中可以通过获取用户的 userid 来唯一标识一个员工</a:t>
            </a:r>
            <a:endParaRPr sz="1400">
              <a:sym typeface="+mn-ea"/>
            </a:endParaRPr>
          </a:p>
          <a:p>
            <a:pPr lvl="1"/>
            <a:r>
              <a:rPr sz="1400">
                <a:sym typeface="+mn-ea"/>
              </a:rPr>
              <a:t>企业微信小程序还提供了和员工企业身份相配套的 session 生成以及验证的接口、员工基础信息获取的相关接口，除此以外企业微信还扩展了一些企业微信特有的接口能力</a:t>
            </a:r>
            <a:endParaRPr sz="1400">
              <a:sym typeface="+mn-ea"/>
            </a:endParaRPr>
          </a:p>
          <a:p>
            <a:pPr lvl="1"/>
            <a:r>
              <a:rPr sz="1400">
                <a:sym typeface="+mn-ea"/>
              </a:rPr>
              <a:t>多企业可关联同一个小程序</a:t>
            </a:r>
            <a:endParaRPr sz="1400">
              <a:sym typeface="+mn-ea"/>
            </a:endParaRPr>
          </a:p>
          <a:p>
            <a:pPr lvl="1"/>
            <a:r>
              <a:rPr sz="1400">
                <a:sym typeface="+mn-ea"/>
              </a:rPr>
              <a:t>用户所在企业corpid</a:t>
            </a:r>
            <a:endParaRPr sz="1400">
              <a:sym typeface="+mn-ea"/>
            </a:endParaRPr>
          </a:p>
          <a:p>
            <a:pPr lvl="1"/>
            <a:r>
              <a:rPr sz="1400">
                <a:sym typeface="+mn-ea"/>
              </a:rPr>
              <a:t>会话密钥 session_key</a:t>
            </a:r>
            <a:endParaRPr sz="1400">
              <a:sym typeface="+mn-ea"/>
            </a:endParaRPr>
          </a:p>
          <a:p>
            <a:pPr lvl="1"/>
            <a:r>
              <a:rPr sz="1400">
                <a:sym typeface="+mn-ea"/>
              </a:rPr>
              <a:t>在微信小程序开发者工具(版本号1.02.1903211以上)安装企业微信插件</a:t>
            </a:r>
            <a:endParaRPr sz="1400">
              <a:sym typeface="+mn-ea"/>
            </a:endParaRPr>
          </a:p>
          <a:p>
            <a:r>
              <a:rPr lang="zh-CN" altLang="en-US"/>
              <a:t>企业内部开发</a:t>
            </a:r>
            <a:endParaRPr lang="zh-CN" altLang="en-US"/>
          </a:p>
          <a:p>
            <a:pPr lvl="0"/>
            <a:r>
              <a:t>第三方应用开发</a:t>
            </a:r>
          </a:p>
          <a:p>
            <a:pPr lvl="1"/>
            <a:r>
              <a:rPr sz="1400"/>
              <a:t>服务商注册应用</a:t>
            </a:r>
            <a:endParaRPr sz="1400"/>
          </a:p>
          <a:p>
            <a:pPr lvl="1"/>
            <a:r>
              <a:rPr sz="1400"/>
              <a:t>企业管理员授权应用</a:t>
            </a:r>
            <a:endParaRPr sz="1400"/>
          </a:p>
          <a:p>
            <a:pPr lvl="0"/>
            <a:r>
              <a:t>应用类型</a:t>
            </a:r>
          </a:p>
          <a:p>
            <a:pPr lvl="1"/>
            <a:r>
              <a:rPr sz="1400"/>
              <a:t>网页应用</a:t>
            </a:r>
            <a:endParaRPr sz="1400"/>
          </a:p>
          <a:p>
            <a:pPr lvl="1"/>
            <a:r>
              <a:rPr sz="1400"/>
              <a:t>小程序（微信小程序）</a:t>
            </a:r>
            <a:endParaRPr sz="1400"/>
          </a:p>
          <a:p>
            <a:pPr lvl="1"/>
            <a:endParaRPr sz="14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创建应用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6681470" cy="5389245"/>
          </a:xfrm>
        </p:spPr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zh-CN" altLang="en-US"/>
              <a:t>https://developer.work.weixin.qq.com/tool#/sass/apps/create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592695" y="476885"/>
            <a:ext cx="3930015" cy="58559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350" y="2868930"/>
            <a:ext cx="3395345" cy="34639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小程序体验版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流程</a:t>
            </a:r>
            <a:endParaRPr lang="zh-CN" altLang="en-US"/>
          </a:p>
          <a:p>
            <a:pPr lvl="1"/>
            <a:r>
              <a:rPr lang="zh-CN" altLang="en-US" sz="1400"/>
              <a:t>该企业微信小程序需已关联到企业</a:t>
            </a:r>
            <a:endParaRPr lang="zh-CN" altLang="en-US" sz="1400"/>
          </a:p>
          <a:p>
            <a:pPr lvl="1"/>
            <a:r>
              <a:rPr lang="zh-CN" altLang="en-US" sz="1400"/>
              <a:t>开发者在微信开发者工具生成二维码</a:t>
            </a:r>
            <a:endParaRPr lang="zh-CN" altLang="en-US" sz="1400"/>
          </a:p>
          <a:p>
            <a:pPr lvl="1"/>
            <a:r>
              <a:rPr lang="zh-CN" altLang="en-US" sz="1400"/>
              <a:t>开发者使用企业微信扫描二维码打开小程序开发版（需登录关联了该小程序的企业）</a:t>
            </a:r>
            <a:endParaRPr lang="zh-CN" altLang="en-US" sz="1400"/>
          </a:p>
          <a:p>
            <a:pPr lvl="1"/>
            <a:r>
              <a:rPr lang="zh-CN" altLang="en-US" sz="1400"/>
              <a:t>点击进入右上角"..."--》点击配置体验版</a:t>
            </a:r>
            <a:endParaRPr lang="zh-CN" altLang="en-US" sz="1400"/>
          </a:p>
          <a:p>
            <a:pPr lvl="1"/>
            <a:r>
              <a:rPr lang="zh-CN" altLang="en-US" sz="1400"/>
              <a:t>进入页面选择体验成员后，发送体验邀请</a:t>
            </a:r>
            <a:endParaRPr lang="zh-CN" altLang="en-US" sz="1400"/>
          </a:p>
          <a:p>
            <a:pPr lvl="1"/>
            <a:r>
              <a:rPr lang="zh-CN" altLang="en-US" sz="1400"/>
              <a:t>成员将收到小程序通知，通过点击小程序通知卡片即可使用该小程序体验版</a:t>
            </a:r>
            <a:endParaRPr lang="zh-CN" altLang="en-US" sz="140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第三方小程序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5952490" y="981075"/>
            <a:ext cx="5776595" cy="530923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企业微信专有接口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登录接口</a:t>
            </a:r>
            <a:endParaRPr lang="zh-CN" altLang="en-US"/>
          </a:p>
          <a:p>
            <a:r>
              <a:rPr lang="zh-CN" altLang="en-US"/>
              <a:t>基础接口</a:t>
            </a:r>
            <a:endParaRPr lang="zh-CN" altLang="en-US"/>
          </a:p>
          <a:p>
            <a:r>
              <a:rPr lang="zh-CN" altLang="en-US"/>
              <a:t>获取企业成员信息</a:t>
            </a:r>
            <a:endParaRPr lang="zh-CN" altLang="en-US"/>
          </a:p>
          <a:p>
            <a:r>
              <a:rPr lang="zh-CN" altLang="en-US"/>
              <a:t>企业通讯录与会话</a:t>
            </a:r>
            <a:endParaRPr lang="zh-CN" altLang="en-US"/>
          </a:p>
          <a:p>
            <a:r>
              <a:rPr lang="en-US" altLang="zh-CN"/>
              <a:t>NFC</a:t>
            </a:r>
            <a:r>
              <a:t>接口</a:t>
            </a:r>
          </a:p>
          <a:p>
            <a:r>
              <a:t>发送小程序消息</a:t>
            </a:r>
          </a:p>
          <a:p>
            <a:r>
              <a:t>转发成功回调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API</a:t>
            </a:r>
            <a:r>
              <a:t>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6381750" cy="5389245"/>
          </a:xfrm>
        </p:spPr>
        <p:txBody>
          <a:bodyPr>
            <a:normAutofit lnSpcReduction="10000"/>
          </a:bodyPr>
          <a:p>
            <a:r>
              <a:rPr lang="zh-CN" altLang="en-US"/>
              <a:t>概述</a:t>
            </a:r>
            <a:endParaRPr lang="zh-CN" altLang="en-US"/>
          </a:p>
          <a:p>
            <a:pPr lvl="1"/>
            <a:r>
              <a:rPr lang="zh-CN" altLang="en-US"/>
              <a:t>基础应用、身份验证、消息推送、通讯录管理、应用管理、客户联系</a:t>
            </a:r>
            <a:endParaRPr lang="zh-CN" altLang="en-US"/>
          </a:p>
          <a:p>
            <a:pPr lvl="0"/>
            <a:r>
              <a:rPr lang="zh-CN" altLang="en-US"/>
              <a:t>基本概念</a:t>
            </a:r>
            <a:endParaRPr lang="zh-CN" altLang="en-US"/>
          </a:p>
          <a:p>
            <a:pPr lvl="1"/>
            <a:r>
              <a:rPr lang="en-US" altLang="zh-CN"/>
              <a:t>corpid</a:t>
            </a:r>
            <a:endParaRPr lang="en-US" altLang="zh-CN"/>
          </a:p>
          <a:p>
            <a:pPr lvl="2"/>
            <a:r>
              <a:rPr lang="en-US" altLang="zh-CN"/>
              <a:t>ww0cc001a61f7eb95e</a:t>
            </a:r>
            <a:endParaRPr lang="en-US" altLang="zh-CN"/>
          </a:p>
          <a:p>
            <a:pPr lvl="1"/>
            <a:r>
              <a:rPr lang="en-US" altLang="zh-CN"/>
              <a:t>userid</a:t>
            </a:r>
            <a:endParaRPr lang="en-US" altLang="zh-CN"/>
          </a:p>
          <a:p>
            <a:pPr lvl="1"/>
            <a:r>
              <a:rPr lang="en-US" altLang="zh-CN"/>
              <a:t>agentid</a:t>
            </a:r>
            <a:endParaRPr lang="en-US" altLang="zh-CN"/>
          </a:p>
          <a:p>
            <a:pPr lvl="2"/>
            <a:r>
              <a:t>每个应用唯一</a:t>
            </a:r>
          </a:p>
          <a:p>
            <a:pPr lvl="1"/>
            <a:r>
              <a:rPr lang="en-US" altLang="zh-CN"/>
              <a:t>secret</a:t>
            </a:r>
            <a:endParaRPr lang="en-US" altLang="zh-CN"/>
          </a:p>
          <a:p>
            <a:pPr lvl="2"/>
            <a:r>
              <a:t>每个应用独立的访问密钥</a:t>
            </a:r>
          </a:p>
          <a:p>
            <a:pPr lvl="1"/>
            <a:r>
              <a:rPr lang="en-US" altLang="zh-CN"/>
              <a:t>access_token</a:t>
            </a:r>
            <a:endParaRPr lang="en-US" altLang="zh-CN"/>
          </a:p>
          <a:p>
            <a:pPr lvl="2"/>
            <a:r>
              <a:rPr lang="en-US" altLang="zh-CN"/>
              <a:t>企业后台去企业微信的后台获取信息时的重要票据</a:t>
            </a:r>
            <a:endParaRPr lang="en-US" altLang="zh-CN"/>
          </a:p>
          <a:p>
            <a:pPr lvl="2"/>
            <a:r>
              <a:rPr lang="en-US" altLang="zh-CN"/>
              <a:t>由corpid和secret产生</a:t>
            </a:r>
            <a:endParaRPr lang="en-US" altLang="zh-CN"/>
          </a:p>
        </p:txBody>
      </p:sp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6528435" y="836930"/>
            <a:ext cx="5681345" cy="120015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授权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4599305" cy="5389245"/>
          </a:xfrm>
        </p:spPr>
        <p:txBody>
          <a:bodyPr/>
          <a:p>
            <a:r>
              <a:rPr lang="zh-CN" altLang="en-US"/>
              <a:t>方式</a:t>
            </a:r>
            <a:endParaRPr lang="zh-CN" altLang="en-US"/>
          </a:p>
          <a:p>
            <a:pPr lvl="1"/>
            <a:r>
              <a:rPr lang="zh-CN" altLang="en-US"/>
              <a:t>静默授权</a:t>
            </a:r>
            <a:endParaRPr lang="zh-CN" altLang="en-US"/>
          </a:p>
          <a:p>
            <a:pPr lvl="1"/>
            <a:r>
              <a:rPr lang="zh-CN" altLang="en-US"/>
              <a:t>手动授权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944110" y="443230"/>
            <a:ext cx="6404610" cy="57804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LARGE_SHAPE" val="1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UNIT_BK_DARK_LIGHT" val="2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UNIT_BK_DARK_LIGHT" val="2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UNIT_BK_DARK_LIGHT" val="2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4031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4031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TEMPLATE_THUMBS_INDEX" val="1、4、9、10、13、15、17"/>
  <p:tag name="KSO_WM_TEMPLATE_SUBCATEGORY" val="17"/>
  <p:tag name="KSO_WM_TAG_VERSION" val="1.0"/>
  <p:tag name="KSO_WM_BEAUTIFY_FLAG" val="#wm#"/>
  <p:tag name="KSO_WM_TEMPLATE_CATEGORY" val="custom"/>
  <p:tag name="KSO_WM_TEMPLATE_INDEX" val="20194031"/>
  <p:tag name="KSO_WM_TEMPLATE_MASTER_TYPE" val="1"/>
  <p:tag name="KSO_WM_TEMPLATE_COLOR_TYPE" val="1"/>
  <p:tag name="KSO_WM_TEMPLATE_MASTER_THUMB_INDEX" val="12"/>
  <p:tag name="KSO_WM_UNIT_SHOW_EDIT_AREA_INDICATION" val="0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LARGE_SHAPE" val="1"/>
  <p:tag name="KSO_WM_SLIDE_BACKGROUND_MASK_FLAG" val="1"/>
</p:tagLst>
</file>

<file path=ppt/tags/tag134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LARGE_SHAPE" val="1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LARGE_SHAPE" val="1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LARGE_SHA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LARGE_SHAPE" val="1"/>
</p:tagLst>
</file>

<file path=ppt/tags/tag171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LARGE_SHAPE" val="1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LARGE_SHAPE" val="1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LARGE_SHAPE" val="1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LARGE_SHAPE" val="1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UNIT_BK_DARK_LIGHT" val="2"/>
  <p:tag name="KSO_WM_SLIDE_BK_DARK_LIGHT" val="2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4*i*1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UNIT_BK_DARK_LIGHT" val="2"/>
  <p:tag name="KSO_WM_SLIDE_BK_DARK_LIGHT" val="2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5*i*1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UNIT_BK_DARK_LIGHT" val="2"/>
  <p:tag name="KSO_WM_SLIDE_BK_DARK_LIGHT" val="2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UNIT_BK_DARK_LIGHT" val="2"/>
  <p:tag name="KSO_WM_SLIDE_BK_DARK_LIGHT" val="2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UNIT_BK_DARK_LIGHT" val="2"/>
  <p:tag name="KSO_WM_SLIDE_BK_DARK_LIGHT" val="2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UNIT_BK_DARK_LIGHT" val="2"/>
  <p:tag name="KSO_WM_SLIDE_BK_DARK_LIGHT" val="2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403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4031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TEMPLATE_THUMBS_INDEX" val="1、4、9、10、13、15、17"/>
  <p:tag name="KSO_WM_TEMPLATE_SUBCATEGORY" val="17"/>
  <p:tag name="KSO_WM_TAG_VERSION" val="1.0"/>
  <p:tag name="KSO_WM_BEAUTIFY_FLAG" val="#wm#"/>
  <p:tag name="KSO_WM_TEMPLATE_CATEGORY" val="custom"/>
  <p:tag name="KSO_WM_TEMPLATE_INDEX" val="20194031"/>
  <p:tag name="KSO_WM_TEMPLATE_MASTER_TYPE" val="1"/>
  <p:tag name="KSO_WM_TEMPLATE_COLOR_TYPE" val="1"/>
  <p:tag name="KSO_WM_TEMPLATE_MASTER_THUMB_INDEX" val="12"/>
  <p:tag name="KSO_WM_UNIT_SHOW_EDIT_AREA_INDICATION" val="0"/>
</p:tagLst>
</file>

<file path=ppt/tags/tag265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custom20194031_1*b*1"/>
  <p:tag name="KSO_WM_TEMPLATE_CATEGORY" val="custom"/>
  <p:tag name="KSO_WM_TEMPLATE_INDEX" val="20194031"/>
  <p:tag name="KSO_WM_UNIT_LAYERLEVEL" val="1"/>
  <p:tag name="KSO_WM_TAG_VERSION" val="1.0"/>
  <p:tag name="KSO_WM_BEAUTIFY_FLAG" val="#wm#"/>
  <p:tag name="KSO_WM_UNIT_ISCONTENTSTITLE" val="0"/>
  <p:tag name="KSO_WM_UNIT_PRESET_TEXT" val="单击此处添加副标题"/>
  <p:tag name="KSO_WM_UNIT_NOCLEAR" val="0"/>
  <p:tag name="KSO_WM_UNIT_VALUE" val="13"/>
  <p:tag name="KSO_WM_UNIT_TYPE" val="b"/>
  <p:tag name="KSO_WM_UNIT_INDEX" val="1"/>
  <p:tag name="KSO_WM_UNIT_ISNUMDGMTITLE" val="0"/>
  <p:tag name="KSO_WM_UNIT_TEXT_FILL_FORE_SCHEMECOLOR_INDEX_BRIGHTNESS" val="0"/>
  <p:tag name="KSO_WM_UNIT_TEXT_FILL_FORE_SCHEMECOLOR_INDEX" val="5"/>
  <p:tag name="KSO_WM_UNIT_TEXT_FILL_TYPE" val="1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4031_1*b*2"/>
  <p:tag name="KSO_WM_TEMPLATE_CATEGORY" val="custom"/>
  <p:tag name="KSO_WM_TEMPLATE_INDEX" val="20194031"/>
  <p:tag name="KSO_WM_UNIT_LAYERLEVEL" val="1"/>
  <p:tag name="KSO_WM_TAG_VERSION" val="1.0"/>
  <p:tag name="KSO_WM_BEAUTIFY_FLAG" val="#wm#"/>
  <p:tag name="KSO_WM_UNIT_ISCONTENTSTITLE" val="0"/>
  <p:tag name="KSO_WM_UNIT_PRESET_TEXT" val="汇报人姓名"/>
  <p:tag name="KSO_WM_UNIT_NOCLEAR" val="0"/>
  <p:tag name="KSO_WM_UNIT_VALUE" val="7"/>
  <p:tag name="KSO_WM_UNIT_TYPE" val="b"/>
  <p:tag name="KSO_WM_UNIT_INDEX" val="2"/>
  <p:tag name="KSO_WM_UNIT_ISNUMDGMTITLE" val="0"/>
  <p:tag name="KSO_WM_UNIT_TEXT_FILL_FORE_SCHEMECOLOR_INDEX_BRIGHTNESS" val="0.15"/>
  <p:tag name="KSO_WM_UNIT_TEXT_FILL_FORE_SCHEMECOLOR_INDEX" val="13"/>
  <p:tag name="KSO_WM_UNIT_TEXT_FILL_TYPE" val="1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4031_1*a*1"/>
  <p:tag name="KSO_WM_TEMPLATE_CATEGORY" val="custom"/>
  <p:tag name="KSO_WM_TEMPLATE_INDEX" val="20194031"/>
  <p:tag name="KSO_WM_UNIT_LAYERLEVEL" val="1"/>
  <p:tag name="KSO_WM_TAG_VERSION" val="1.0"/>
  <p:tag name="KSO_WM_BEAUTIFY_FLAG" val="#wm#"/>
  <p:tag name="KSO_WM_UNIT_ISCONTENTSTITLE" val="0"/>
  <p:tag name="KSO_WM_UNIT_PRESET_TEXT" val="商业计划书"/>
  <p:tag name="KSO_WM_UNIT_NOCLEAR" val="0"/>
  <p:tag name="KSO_WM_UNIT_VALUE" val="10"/>
  <p:tag name="KSO_WM_UNIT_TYPE" val="a"/>
  <p:tag name="KSO_WM_UNIT_INDEX" val="1"/>
  <p:tag name="KSO_WM_UNIT_ISNUMDGMTITLE" val="0"/>
</p:tagLst>
</file>

<file path=ppt/tags/tag268.xml><?xml version="1.0" encoding="utf-8"?>
<p:tagLst xmlns:p="http://schemas.openxmlformats.org/presentationml/2006/main">
  <p:tag name="KSO_WM_TEMPLATE_THUMBS_INDEX" val="1、4、9、10、12、13、14、15、17"/>
  <p:tag name="KSO_WM_SLIDE_ID" val="custom20194031_1"/>
  <p:tag name="KSO_WM_TEMPLATE_SUBCATEGORY" val="17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94031"/>
  <p:tag name="KSO_WM_SLIDE_LAYOUT" val="a_b"/>
  <p:tag name="KSO_WM_SLIDE_LAYOUT_CNT" val="1_3"/>
  <p:tag name="KSO_WM_TEMPLATE_MASTER_TYPE" val="1"/>
  <p:tag name="KSO_WM_TEMPLATE_COLOR_TYPE" val="1"/>
  <p:tag name="KSO_WM_TEMPLATE_MASTER_THUMB_INDEX" val="12"/>
</p:tagLst>
</file>

<file path=ppt/tags/tag269.xml><?xml version="1.0" encoding="utf-8"?>
<p:tagLst xmlns:p="http://schemas.openxmlformats.org/presentationml/2006/main">
  <p:tag name="KSO_WM_BEAUTIFY_FLAG" val="#wm#"/>
  <p:tag name="KSO_WM_TEMPLATE_CATEGORY" val="custom"/>
  <p:tag name="KSO_WM_TEMPLATE_INDEX" val="2019403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BEAUTIFY_FLAG" val="#wm#"/>
  <p:tag name="KSO_WM_TEMPLATE_CATEGORY" val="custom"/>
  <p:tag name="KSO_WM_TEMPLATE_INDEX" val="20194031"/>
</p:tagLst>
</file>

<file path=ppt/tags/tag271.xml><?xml version="1.0" encoding="utf-8"?>
<p:tagLst xmlns:p="http://schemas.openxmlformats.org/presentationml/2006/main">
  <p:tag name="KSO_WM_UNIT_PLACING_PICTURE_USER_VIEWPORT" val="{&quot;height&quot;:9222,&quot;width&quot;:6189}"/>
</p:tagLst>
</file>

<file path=ppt/tags/tag272.xml><?xml version="1.0" encoding="utf-8"?>
<p:tagLst xmlns:p="http://schemas.openxmlformats.org/presentationml/2006/main">
  <p:tag name="KSO_WM_BEAUTIFY_FLAG" val="#wm#"/>
  <p:tag name="KSO_WM_TEMPLATE_CATEGORY" val="custom"/>
  <p:tag name="KSO_WM_TEMPLATE_INDEX" val="20194031"/>
</p:tagLst>
</file>

<file path=ppt/tags/tag273.xml><?xml version="1.0" encoding="utf-8"?>
<p:tagLst xmlns:p="http://schemas.openxmlformats.org/presentationml/2006/main">
  <p:tag name="KSO_WM_BEAUTIFY_FLAG" val="#wm#"/>
  <p:tag name="KSO_WM_TEMPLATE_CATEGORY" val="custom"/>
  <p:tag name="KSO_WM_TEMPLATE_INDEX" val="20194031"/>
</p:tagLst>
</file>

<file path=ppt/tags/tag274.xml><?xml version="1.0" encoding="utf-8"?>
<p:tagLst xmlns:p="http://schemas.openxmlformats.org/presentationml/2006/main">
  <p:tag name="KSO_WM_BEAUTIFY_FLAG" val="#wm#"/>
  <p:tag name="KSO_WM_TEMPLATE_CATEGORY" val="custom"/>
  <p:tag name="KSO_WM_TEMPLATE_INDEX" val="20194031"/>
</p:tagLst>
</file>

<file path=ppt/tags/tag275.xml><?xml version="1.0" encoding="utf-8"?>
<p:tagLst xmlns:p="http://schemas.openxmlformats.org/presentationml/2006/main">
  <p:tag name="KSO_WM_BEAUTIFY_FLAG" val="#wm#"/>
  <p:tag name="KSO_WM_TEMPLATE_CATEGORY" val="custom"/>
  <p:tag name="KSO_WM_TEMPLATE_INDEX" val="20194031"/>
</p:tagLst>
</file>

<file path=ppt/tags/tag276.xml><?xml version="1.0" encoding="utf-8"?>
<p:tagLst xmlns:p="http://schemas.openxmlformats.org/presentationml/2006/main">
  <p:tag name="KSO_WM_BEAUTIFY_FLAG" val="#wm#"/>
  <p:tag name="KSO_WM_TEMPLATE_CATEGORY" val="custom"/>
  <p:tag name="KSO_WM_TEMPLATE_INDEX" val="20194031"/>
</p:tagLst>
</file>

<file path=ppt/tags/tag277.xml><?xml version="1.0" encoding="utf-8"?>
<p:tagLst xmlns:p="http://schemas.openxmlformats.org/presentationml/2006/main">
  <p:tag name="KSO_WM_UNIT_PLACING_PICTURE_USER_VIEWPORT" val="{&quot;height&quot;:10224,&quot;width&quot;:11328}"/>
</p:tagLst>
</file>

<file path=ppt/tags/tag278.xml><?xml version="1.0" encoding="utf-8"?>
<p:tagLst xmlns:p="http://schemas.openxmlformats.org/presentationml/2006/main">
  <p:tag name="KSO_WM_BEAUTIFY_FLAG" val="#wm#"/>
  <p:tag name="KSO_WM_TEMPLATE_CATEGORY" val="custom"/>
  <p:tag name="KSO_WM_TEMPLATE_INDEX" val="20194031"/>
</p:tagLst>
</file>

<file path=ppt/tags/tag279.xml><?xml version="1.0" encoding="utf-8"?>
<p:tagLst xmlns:p="http://schemas.openxmlformats.org/presentationml/2006/main">
  <p:tag name="KSO_WM_BEAUTIFY_FLAG" val="#wm#"/>
  <p:tag name="KSO_WM_TEMPLATE_CATEGORY" val="custom"/>
  <p:tag name="KSO_WM_TEMPLATE_INDEX" val="2019403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LARGE_SHAPE" val="1"/>
</p:tagLst>
</file>

<file path=ppt/tags/tag280.xml><?xml version="1.0" encoding="utf-8"?>
<p:tagLst xmlns:p="http://schemas.openxmlformats.org/presentationml/2006/main">
  <p:tag name="KSO_WPP_MARK_KEY" val="16057ed1-a871-4dec-9389-c7e92a1cf727"/>
  <p:tag name="COMMONDATA" val="eyJoZGlkIjoiODcwZjc5M2RmYzUwOWE5MjVkODVjZGMyZDUwOTRjYmEifQ==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LARGE_SHAPE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LARGE_SHAPE" val="1"/>
</p:tagLst>
</file>

<file path=ppt/tags/tag39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LARGE_SHAPE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LARGE_SHAPE" val="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LARGE_SHAPE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UNIT_BK_DARK_LIGHT" val="2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4*i*1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UNIT_BK_DARK_LIGHT" val="2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5*i*1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UNIT_BK_DARK_LIGHT" val="2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主题​​">
  <a:themeElements>
    <a:clrScheme name="自定义 8">
      <a:dk1>
        <a:srgbClr val="000000"/>
      </a:dk1>
      <a:lt1>
        <a:srgbClr val="FFFFFF"/>
      </a:lt1>
      <a:dk2>
        <a:srgbClr val="EDEDED"/>
      </a:dk2>
      <a:lt2>
        <a:srgbClr val="FFFFFF"/>
      </a:lt2>
      <a:accent1>
        <a:srgbClr val="E79E45"/>
      </a:accent1>
      <a:accent2>
        <a:srgbClr val="D9993C"/>
      </a:accent2>
      <a:accent3>
        <a:srgbClr val="C4B153"/>
      </a:accent3>
      <a:accent4>
        <a:srgbClr val="A8C869"/>
      </a:accent4>
      <a:accent5>
        <a:srgbClr val="88DE83"/>
      </a:accent5>
      <a:accent6>
        <a:srgbClr val="7CE8B1"/>
      </a:accent6>
      <a:hlink>
        <a:srgbClr val="658BD5"/>
      </a:hlink>
      <a:folHlink>
        <a:srgbClr val="9F67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6_Office 主题​​">
  <a:themeElements>
    <a:clrScheme name="自定义 8">
      <a:dk1>
        <a:srgbClr val="000000"/>
      </a:dk1>
      <a:lt1>
        <a:srgbClr val="FFFFFF"/>
      </a:lt1>
      <a:dk2>
        <a:srgbClr val="EDEDED"/>
      </a:dk2>
      <a:lt2>
        <a:srgbClr val="FFFFFF"/>
      </a:lt2>
      <a:accent1>
        <a:srgbClr val="E79E45"/>
      </a:accent1>
      <a:accent2>
        <a:srgbClr val="D9993C"/>
      </a:accent2>
      <a:accent3>
        <a:srgbClr val="C4B153"/>
      </a:accent3>
      <a:accent4>
        <a:srgbClr val="A8C869"/>
      </a:accent4>
      <a:accent5>
        <a:srgbClr val="88DE83"/>
      </a:accent5>
      <a:accent6>
        <a:srgbClr val="7CE8B1"/>
      </a:accent6>
      <a:hlink>
        <a:srgbClr val="658BD5"/>
      </a:hlink>
      <a:folHlink>
        <a:srgbClr val="9F67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1133</Words>
  <Application>WPS 演示</Application>
  <PresentationFormat/>
  <Paragraphs>90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汉仪旗黑-85S</vt:lpstr>
      <vt:lpstr>Arial Unicode MS</vt:lpstr>
      <vt:lpstr>Calibri</vt:lpstr>
      <vt:lpstr>默认设计模板</vt:lpstr>
      <vt:lpstr>4_Office 主题​​</vt:lpstr>
      <vt:lpstr>6_Office 主题​​</vt:lpstr>
      <vt:lpstr>企业微信二次开发</vt:lpstr>
      <vt:lpstr>References</vt:lpstr>
      <vt:lpstr>应用类型</vt:lpstr>
      <vt:lpstr>创建应用</vt:lpstr>
      <vt:lpstr>小程序体验版</vt:lpstr>
      <vt:lpstr>第三方小程序</vt:lpstr>
      <vt:lpstr>企业微信专有接口</vt:lpstr>
      <vt:lpstr>API概述</vt:lpstr>
      <vt:lpstr>授权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钉钉上二次开发调查</dc:title>
  <dc:creator>86187</dc:creator>
  <cp:lastModifiedBy>VhuanTech</cp:lastModifiedBy>
  <cp:revision>75</cp:revision>
  <dcterms:created xsi:type="dcterms:W3CDTF">2021-10-13T03:24:00Z</dcterms:created>
  <dcterms:modified xsi:type="dcterms:W3CDTF">2022-11-29T01:18:55Z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BEC55925A4114FE6BB8E28D64DFBCA59</vt:lpwstr>
  </property>
</Properties>
</file>