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4/28/2020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0"/>
            <a:r>
              <a:rPr lang="en-US" altLang="zh-CN"/>
              <a:t>Setup swap perment</a:t>
            </a:r>
            <a:endParaRPr lang="en-US" altLang="zh-CN"/>
          </a:p>
          <a:p>
            <a:pPr lvl="1"/>
            <a:r>
              <a:rPr lang="en-US" altLang="zh-CN"/>
              <a:t>/etc/fstab</a:t>
            </a:r>
            <a:endParaRPr lang="en-US" altLang="zh-CN"/>
          </a:p>
          <a:p>
            <a:pPr lvl="2"/>
            <a:r>
              <a:rPr lang="en-US" altLang="zh-CN"/>
              <a:t>/swapfile none swap sw 0 0</a:t>
            </a:r>
            <a:endParaRPr lang="en-US" altLang="zh-CN"/>
          </a:p>
          <a:p>
            <a:pPr lvl="1"/>
            <a:r>
              <a:rPr lang="en-US" altLang="zh-CN"/>
              <a:t>/etc/sysctl.conf</a:t>
            </a:r>
            <a:endParaRPr lang="en-US" altLang="zh-CN"/>
          </a:p>
          <a:p>
            <a:pPr lvl="2"/>
            <a:r>
              <a:rPr lang="en-US" altLang="zh-CN"/>
              <a:t>vm.swapiness=10</a:t>
            </a:r>
            <a:endParaRPr lang="en-US" altLang="zh-CN"/>
          </a:p>
          <a:p>
            <a:pPr lvl="1"/>
            <a:r>
              <a:rPr lang="en-US" altLang="zh-CN"/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TABLE_BEAUTIFY" val="smartTable{1c9fd758-9712-4dea-bfb8-56780a6bfae1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48e3528c-8aea-40e3-bee9-4782602d0bb5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2090</Words>
  <Application>WPS 演示</Application>
  <PresentationFormat>宽屏</PresentationFormat>
  <Paragraphs>168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Bash Notes</vt:lpstr>
      <vt:lpstr>Input Parameters</vt:lpstr>
      <vt:lpstr>String Operations</vt:lpstr>
      <vt:lpstr>Statements</vt:lpstr>
      <vt:lpstr>Base64 Encoding/Decoding</vt:lpstr>
      <vt:lpstr>System Info</vt:lpstr>
      <vt:lpstr>Admin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92</cp:revision>
  <dcterms:created xsi:type="dcterms:W3CDTF">2019-06-19T02:08:00Z</dcterms:created>
  <dcterms:modified xsi:type="dcterms:W3CDTF">2020-04-28T11:29:13Z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