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DB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68880"/>
            <a:ext cx="9144000" cy="376237"/>
          </a:xfrm>
        </p:spPr>
        <p:txBody>
          <a:bodyPr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3/28/2020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select distinct {column-name} from {table-name}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演示</Application>
  <PresentationFormat>宽屏</PresentationFormat>
  <Paragraphs>9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黑体</vt:lpstr>
      <vt:lpstr>A000120140530A02PPBG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109</cp:revision>
  <dcterms:created xsi:type="dcterms:W3CDTF">2019-06-19T02:08:00Z</dcterms:created>
  <dcterms:modified xsi:type="dcterms:W3CDTF">2020-03-28T11:32:47Z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