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258" r:id="rId14"/>
    <p:sldId id="280" r:id="rId15"/>
    <p:sldId id="260" r:id="rId16"/>
    <p:sldId id="262" r:id="rId17"/>
    <p:sldId id="265" r:id="rId18"/>
    <p:sldId id="309" r:id="rId19"/>
    <p:sldId id="31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1/30/2020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410200"/>
          </a:xfrm>
        </p:spPr>
        <p:txBody>
          <a:bodyPr>
            <a:normAutofit fontScale="80000"/>
          </a:bodyPr>
          <a:p>
            <a:r>
              <a:rPr lang="en-US" altLang="zh-CN"/>
              <a:t>docker commands</a:t>
            </a:r>
            <a:endParaRPr lang="en-US" altLang="zh-CN"/>
          </a:p>
          <a:p>
            <a:pPr lvl="1"/>
            <a:r>
              <a:rPr lang="en-US" altLang="zh-CN"/>
              <a:t>docker version/info</a:t>
            </a:r>
            <a:endParaRPr lang="en-US" altLang="zh-CN"/>
          </a:p>
          <a:p>
            <a:pPr lvl="1"/>
            <a:r>
              <a:rPr lang="en-US" altLang="zh-CN"/>
              <a:t>docker pull busybox	// pull busy image from docker registry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 run {image-name}	// create a new container and run an image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-it	// interactive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-p {port-number-host}:{port-number-container}</a:t>
            </a:r>
            <a:endParaRPr lang="en-US" altLang="zh-CN"/>
          </a:p>
          <a:p>
            <a:pPr lvl="2"/>
            <a:r>
              <a:rPr lang="en-US" altLang="zh-CN"/>
              <a:t>-d	// daemon mode</a:t>
            </a:r>
            <a:endParaRPr lang="en-US" altLang="zh-CN"/>
          </a:p>
          <a:p>
            <a:pPr lvl="2"/>
            <a:r>
              <a:rPr lang="en-US" altLang="zh-CN"/>
              <a:t>--restart=always</a:t>
            </a:r>
            <a:endParaRPr lang="en-US" altLang="zh-CN"/>
          </a:p>
          <a:p>
            <a:pPr lvl="1"/>
            <a:r>
              <a:rPr lang="en-US" altLang="zh-CN"/>
              <a:t>docker images	// list installed images</a:t>
            </a:r>
            <a:endParaRPr lang="en-US" altLang="zh-CN"/>
          </a:p>
          <a:p>
            <a:pPr lvl="1"/>
            <a:r>
              <a:rPr lang="en-US" altLang="zh-CN"/>
              <a:t>docker image build -t {image-name} .</a:t>
            </a:r>
            <a:endParaRPr lang="en-US" altLang="zh-CN"/>
          </a:p>
          <a:p>
            <a:pPr lvl="1"/>
            <a:r>
              <a:rPr lang="en-US" altLang="zh-CN"/>
              <a:t>docker container run --name {container-name} {image-name}</a:t>
            </a:r>
            <a:endParaRPr lang="en-US" altLang="zh-CN"/>
          </a:p>
          <a:p>
            <a:pPr lvl="1"/>
            <a:r>
              <a:rPr lang="en-US" altLang="zh-CN"/>
              <a:t>docker container rm --force {container-name}</a:t>
            </a:r>
            <a:endParaRPr lang="en-US" altLang="zh-CN"/>
          </a:p>
          <a:p>
            <a:pPr lvl="1"/>
            <a:r>
              <a:rPr lang="en-US" altLang="zh-CN"/>
              <a:t>docker rmi {image-id}</a:t>
            </a:r>
            <a:endParaRPr lang="en-US" altLang="zh-CN"/>
          </a:p>
          <a:p>
            <a:pPr lvl="1"/>
            <a:r>
              <a:rPr lang="en-US" altLang="zh-CN"/>
              <a:t>docker inspect {image-name}</a:t>
            </a:r>
            <a:endParaRPr lang="en-US" altLang="zh-CN"/>
          </a:p>
          <a:p>
            <a:pPr lvl="1"/>
            <a:r>
              <a:rPr lang="en-US" altLang="zh-CN"/>
              <a:t>docker ps	// list containers</a:t>
            </a:r>
            <a:endParaRPr lang="en-US" altLang="zh-CN"/>
          </a:p>
          <a:p>
            <a:pPr lvl="2"/>
            <a:r>
              <a:rPr lang="en-US" altLang="zh-CN" sz="1800"/>
              <a:t>-a	// list all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72210"/>
            <a:ext cx="5391785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/>
              <a:t>docker history {image-id}</a:t>
            </a:r>
            <a:endParaRPr lang="en-US" altLang="zh-CN" sz="2000"/>
          </a:p>
          <a:p>
            <a:pPr lvl="1"/>
            <a:r>
              <a:rPr lang="en-US" altLang="zh-CN"/>
              <a:t>docker top/stats/attach/pause/unpause/kill/stop/rm {container-id}</a:t>
            </a:r>
            <a:endParaRPr lang="en-US" altLang="zh-CN"/>
          </a:p>
          <a:p>
            <a:pPr lvl="1"/>
            <a:r>
              <a:rPr lang="en-US" altLang="zh-CN"/>
              <a:t>service docker start/stop	// stop Docker daemon</a:t>
            </a:r>
            <a:endParaRPr lang="en-US" altLang="zh-CN"/>
          </a:p>
          <a:p>
            <a:pPr lvl="1"/>
            <a:r>
              <a:rPr lang="en-US" altLang="zh-CN"/>
              <a:t>docker network ls, docker network inspect {name}</a:t>
            </a:r>
            <a:endParaRPr lang="en-US" altLang="zh-CN"/>
          </a:p>
          <a:p>
            <a:pPr lvl="1"/>
            <a:r>
              <a:rPr lang="en-US" altLang="zh-CN"/>
              <a:t>docker exec -it &lt;container_name&gt; /bin/bash</a:t>
            </a:r>
            <a:endParaRPr lang="en-US" altLang="zh-CN"/>
          </a:p>
          <a:p>
            <a:pPr lvl="1"/>
            <a:r>
              <a:rPr lang="en-US" altLang="zh-CN"/>
              <a:t>docker volume ls, docker volume inspect {volume-name}, docker volume rm {volume-name}, docker volume prune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 dir in container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Intro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Used to run multiple containers as a single service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https://docs.docker.com/compose/compose-file/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docker-compose build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up -d	// create and start containers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-d: in daemon mode</a:t>
            </a:r>
            <a:endParaRPr lang="en-US" altLang="zh-CN" sz="20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docker-compose down	// Stop and remove containers, networks, images and volumes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run web env	// show env variables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logs	// show logs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ps	// list containers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images	// list images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-h		// show help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ports {host}:{container}, ports {container}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expose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ports are not exposed to host machine, only exposed to linked services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volumes: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path-based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- /host/path:/container/path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named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named_volume_name: /container/path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the volume will get saved to /var/lib/docker/volumes/named_volume_name/_data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/>
              <a:t>create a volume only</a:t>
            </a:r>
            <a:endParaRPr lang="en-US" altLang="zh-CN"/>
          </a:p>
          <a:p>
            <a:pPr lvl="3"/>
            <a:r>
              <a:rPr lang="en-US" altLang="zh-CN"/>
              <a:t>- /container/path</a:t>
            </a:r>
            <a:endParaRPr lang="en-US" altLang="zh-CN"/>
          </a:p>
          <a:p>
            <a:pPr lvl="1"/>
            <a:r>
              <a:rPr lang="en-US" altLang="zh-CN"/>
              <a:t>command</a:t>
            </a:r>
            <a:endParaRPr lang="en-US" altLang="zh-CN"/>
          </a:p>
          <a:p>
            <a:pPr lvl="2"/>
            <a:r>
              <a:rPr lang="en-US" altLang="zh-CN"/>
              <a:t>override default command in Dockerfile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/>
              <a:t>Install Docker Engine - Community (deb)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Download and install .deb for docker-ce docker-ce-cli, and containerd.io from https://download.docker.com/linux/ubuntu/dists/</a:t>
            </a:r>
            <a:endParaRPr lang="en-US" altLang="zh-CN" sz="2000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docker run hello-world	# test installation</a:t>
            </a:r>
            <a:endParaRPr lang="en-US" altLang="zh-CN" sz="2000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f3b8ad3b-3471-476b-85f1-dbcd5eb37b2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6835</Words>
  <Application>WPS 演示</Application>
  <PresentationFormat>宽屏</PresentationFormat>
  <Paragraphs>280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Ubuntu16.04 (1)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</vt:lpstr>
      <vt:lpstr>Docker Volume</vt:lpstr>
      <vt:lpstr>Dockerfile</vt:lpstr>
      <vt:lpstr>Docker Compose</vt:lpstr>
      <vt:lpstr>Docker Machine</vt:lpstr>
      <vt:lpstr>Alpine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261</cp:revision>
  <dcterms:created xsi:type="dcterms:W3CDTF">2019-06-19T02:08:00Z</dcterms:created>
  <dcterms:modified xsi:type="dcterms:W3CDTF">2020-04-22T05:22:06Z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