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9" r:id="rId5"/>
    <p:sldId id="258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Media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2/2/2020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https://helgeklein.com/blog/2017/12/browser-video-codecs-formats-hardware-acceleration/</a:t>
            </a:r>
            <a:endParaRPr lang="zh-CN" altLang="en-US"/>
          </a:p>
          <a:p>
            <a:r>
              <a:rPr lang="zh-CN" altLang="en-US"/>
              <a:t>https://www.fourcc.org/codecs.php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Container 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34405" cy="4549140"/>
          </a:xfrm>
        </p:spPr>
        <p:txBody>
          <a:bodyPr/>
          <a:p>
            <a:r>
              <a:rPr lang="en-US" altLang="zh-CN"/>
              <a:t>MP4</a:t>
            </a:r>
            <a:endParaRPr lang="en-US" altLang="zh-CN"/>
          </a:p>
          <a:p>
            <a:pPr lvl="1"/>
            <a:r>
              <a:rPr lang="en-US" altLang="zh-CN"/>
              <a:t>audio encoding: AAC, MP3</a:t>
            </a:r>
            <a:endParaRPr lang="en-US" altLang="zh-CN"/>
          </a:p>
          <a:p>
            <a:pPr lvl="1"/>
            <a:r>
              <a:rPr lang="en-US" altLang="zh-CN"/>
              <a:t>video encoding: H.264 (AVC), H.265(HEVC)</a:t>
            </a:r>
            <a:endParaRPr lang="en-US" altLang="zh-CN"/>
          </a:p>
          <a:p>
            <a:pPr lvl="1"/>
            <a:r>
              <a:rPr lang="en-US" altLang="zh-CN"/>
              <a:t>not royalty-free</a:t>
            </a:r>
            <a:endParaRPr lang="en-US" altLang="zh-CN"/>
          </a:p>
          <a:p>
            <a:pPr lvl="0"/>
            <a:r>
              <a:rPr lang="en-US" altLang="zh-CN"/>
              <a:t>WebM</a:t>
            </a:r>
            <a:endParaRPr lang="en-US" altLang="zh-CN"/>
          </a:p>
          <a:p>
            <a:pPr lvl="1"/>
            <a:r>
              <a:rPr lang="en-US" altLang="zh-CN"/>
              <a:t>audio encoding: Ogg Vorbis</a:t>
            </a:r>
            <a:endParaRPr lang="en-US" altLang="zh-CN"/>
          </a:p>
          <a:p>
            <a:pPr lvl="1"/>
            <a:r>
              <a:rPr lang="en-US" altLang="zh-CN"/>
              <a:t>video encoding: VP8, VP9</a:t>
            </a:r>
            <a:endParaRPr lang="en-US" altLang="zh-CN"/>
          </a:p>
          <a:p>
            <a:pPr lvl="1"/>
            <a:r>
              <a:rPr lang="en-US" altLang="zh-CN"/>
              <a:t>royalty-free</a:t>
            </a:r>
            <a:endParaRPr lang="en-US" altLang="zh-CN"/>
          </a:p>
        </p:txBody>
      </p:sp>
      <p:pic>
        <p:nvPicPr>
          <p:cNvPr id="4" name="图片 3" descr="xMP4-H.264-browser-support.png.pagespeed.ic.7cTP-RuHH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7530" y="1183005"/>
            <a:ext cx="5128895" cy="2505710"/>
          </a:xfrm>
          <a:prstGeom prst="rect">
            <a:avLst/>
          </a:prstGeom>
        </p:spPr>
      </p:pic>
      <p:pic>
        <p:nvPicPr>
          <p:cNvPr id="5" name="图片 4" descr="xMP4-H.265-browser-support.png.pagespeed.ic.lV9xOKxW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10" y="3924300"/>
            <a:ext cx="5098415" cy="2812415"/>
          </a:xfrm>
          <a:prstGeom prst="rect">
            <a:avLst/>
          </a:prstGeom>
        </p:spPr>
      </p:pic>
      <p:pic>
        <p:nvPicPr>
          <p:cNvPr id="6" name="图片 5" descr="xWebM-browser-support.png.pagespeed.ic.Q3f-FZO5M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90" y="4034790"/>
            <a:ext cx="4632960" cy="2701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Standards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1400" y="1681480"/>
          <a:ext cx="10109200" cy="28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850"/>
                <a:gridCol w="3580130"/>
                <a:gridCol w="341122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Info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VCD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Part of MPEG-1 standard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MPEG-2 / H.262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DVD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MPEG-4 / H.264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in Blu-ray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MPEG-H / H.265 / HEVC (High Efficiency Video Coding)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Support 4K and 8K resoluation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Doubles the data compression ratio compared to H.264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FourCC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Short for “Four Character Code”</a:t>
            </a:r>
            <a:endParaRPr lang="en-US" altLang="zh-CN"/>
          </a:p>
          <a:p>
            <a:pPr lvl="1"/>
            <a:r>
              <a:rPr lang="en-US" altLang="zh-CN"/>
              <a:t>An identifier for a video codec, compression format, color, or pixel format used in a media file.</a:t>
            </a:r>
            <a:endParaRPr lang="en-US" altLang="zh-CN"/>
          </a:p>
          <a:p>
            <a:pPr lvl="0"/>
            <a:r>
              <a:rPr lang="en-US" altLang="zh-CN" sz="2400"/>
              <a:t>Video Codecs by FourCC</a:t>
            </a:r>
            <a:endParaRPr lang="en-US" altLang="zh-CN" sz="2400"/>
          </a:p>
          <a:p>
            <a:pPr lvl="1"/>
            <a:r>
              <a:rPr lang="en-US" altLang="zh-CN" sz="2000"/>
              <a:t>H264</a:t>
            </a:r>
            <a:endParaRPr lang="en-US" altLang="zh-CN" sz="2000"/>
          </a:p>
          <a:p>
            <a:pPr lvl="1"/>
            <a:r>
              <a:rPr lang="en-US" altLang="zh-CN" sz="2000"/>
              <a:t>X264</a:t>
            </a:r>
            <a:endParaRPr lang="en-US" altLang="zh-CN" sz="2000"/>
          </a:p>
          <a:p>
            <a:pPr lvl="1"/>
            <a:r>
              <a:rPr lang="en-US" altLang="zh-CN" sz="2000"/>
              <a:t>XVID</a:t>
            </a:r>
            <a:endParaRPr lang="en-US" altLang="zh-CN" sz="2000"/>
          </a:p>
          <a:p>
            <a:pPr lvl="2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05400" cy="5265420"/>
          </a:xfrm>
        </p:spPr>
        <p:txBody>
          <a:bodyPr>
            <a:noAutofit/>
          </a:bodyPr>
          <a:p>
            <a:r>
              <a:rPr lang="en-US" altLang="zh-CN" sz="2000"/>
              <a:t>Options</a:t>
            </a:r>
            <a:endParaRPr lang="en-US" altLang="zh-CN" sz="2000"/>
          </a:p>
          <a:p>
            <a:pPr lvl="1"/>
            <a:r>
              <a:rPr lang="en-US" altLang="zh-CN" sz="1800"/>
              <a:t>ffmpeg -codecs	// List install codecs</a:t>
            </a:r>
            <a:endParaRPr lang="en-US" altLang="zh-CN" sz="1800"/>
          </a:p>
          <a:p>
            <a:pPr lvl="1"/>
            <a:r>
              <a:rPr lang="en-US" altLang="zh-CN" sz="1800"/>
              <a:t>ffmpeg -fomats</a:t>
            </a:r>
            <a:endParaRPr lang="en-US" altLang="zh-CN" sz="1800"/>
          </a:p>
          <a:p>
            <a:pPr lvl="1"/>
            <a:r>
              <a:rPr lang="en-US" altLang="zh-CN" sz="1800"/>
              <a:t>ffmpeg -decoders</a:t>
            </a:r>
            <a:endParaRPr lang="en-US" altLang="zh-CN" sz="1800"/>
          </a:p>
          <a:p>
            <a:pPr lvl="1"/>
            <a:r>
              <a:rPr lang="en-US" altLang="zh-CN" sz="1800"/>
              <a:t>ffmpeg -encoders</a:t>
            </a:r>
            <a:endParaRPr lang="en-US" altLang="zh-CN" sz="1800"/>
          </a:p>
          <a:p>
            <a:pPr lvl="1"/>
            <a:r>
              <a:rPr lang="en-US" altLang="zh-CN" sz="1800"/>
              <a:t>ffmpeg -filters</a:t>
            </a:r>
            <a:endParaRPr lang="en-US" altLang="zh-CN" sz="1800"/>
          </a:p>
          <a:p>
            <a:pPr lvl="1"/>
            <a:r>
              <a:rPr lang="en-US" altLang="zh-CN" sz="1800"/>
              <a:t>ffmpeg -y	// overwrite without confirmation</a:t>
            </a:r>
            <a:endParaRPr lang="en-US" altLang="zh-CN" sz="1800"/>
          </a:p>
          <a:p>
            <a:pPr lvl="1"/>
            <a:r>
              <a:rPr lang="en-US" altLang="zh-CN" sz="1800"/>
              <a:t>ffmpeg -profile:v high/main/baseline</a:t>
            </a:r>
            <a:endParaRPr lang="en-US" altLang="zh-CN" sz="1800"/>
          </a:p>
          <a:p>
            <a:pPr lvl="1"/>
            <a:r>
              <a:rPr lang="en-US" altLang="zh-CN" sz="1800"/>
              <a:t>ffmpeg -level:v 3.0/3.1/4.0</a:t>
            </a:r>
            <a:endParaRPr lang="en-US" altLang="zh-CN" sz="1800"/>
          </a:p>
          <a:p>
            <a:pPr lvl="1"/>
            <a:r>
              <a:rPr lang="en-US" altLang="zh-CN" sz="1800"/>
              <a:t>Change video codec to h264</a:t>
            </a:r>
            <a:endParaRPr lang="en-US" altLang="zh-CN" sz="1800"/>
          </a:p>
          <a:p>
            <a:pPr lvl="2"/>
            <a:r>
              <a:rPr lang="en-US" altLang="zh-CN" sz="1600"/>
              <a:t>ffmpeg -i in.mpg -c:v libx264 out.mp4</a:t>
            </a:r>
            <a:endParaRPr lang="en-US" altLang="zh-CN" sz="1600"/>
          </a:p>
          <a:p>
            <a:pPr lvl="1"/>
            <a:r>
              <a:rPr lang="en-US" altLang="zh-CN" sz="1800"/>
              <a:t>Padding</a:t>
            </a:r>
            <a:endParaRPr lang="en-US" altLang="zh-CN" sz="1800"/>
          </a:p>
          <a:p>
            <a:pPr lvl="2"/>
            <a:r>
              <a:rPr lang="en-US" altLang="zh-CN" sz="1600"/>
              <a:t>ffmpeg -i in.mp4 -vf “pad=width=800:height=600:x=10:y=75:color=black” out.mp4</a:t>
            </a:r>
            <a:endParaRPr lang="en-US" altLang="zh-CN" sz="1600"/>
          </a:p>
          <a:p>
            <a:pPr lvl="3"/>
            <a:r>
              <a:rPr lang="en-US" altLang="zh-CN" sz="1600"/>
              <a:t>x/y: start placing point of the original frame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39840" y="1211580"/>
            <a:ext cx="5105400" cy="52654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>
                <a:sym typeface="+mn-ea"/>
              </a:rPr>
              <a:t>Truncate</a:t>
            </a:r>
            <a:endParaRPr lang="en-US" altLang="zh-CN" sz="1800"/>
          </a:p>
          <a:p>
            <a:pPr lvl="2"/>
            <a:r>
              <a:rPr lang="en-US" altLang="zh-CN" sz="1600">
                <a:sym typeface="+mn-ea"/>
              </a:rPr>
              <a:t>ffmpeg -ss 10 -i input.mp3 -t 6 output.mp3</a:t>
            </a:r>
            <a:endParaRPr lang="en-US" altLang="zh-CN" sz="1600"/>
          </a:p>
          <a:p>
            <a:pPr lvl="1"/>
            <a:r>
              <a:rPr lang="en-US" altLang="zh-CN" sz="1800">
                <a:sym typeface="+mn-ea"/>
              </a:rPr>
              <a:t>Change fps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ffmpeg -r 30 -i input.mp4 output.mp4 // change to 30fps</a:t>
            </a:r>
            <a:endParaRPr lang="en-US" altLang="zh-CN" sz="1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800">
                <a:sym typeface="+mn-ea"/>
              </a:rPr>
              <a:t>Get frames from image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395">
                <a:sym typeface="+mn-ea"/>
              </a:rPr>
              <a:t>ffmpeg -i input.mp4 output/frame%04d.jpg</a:t>
            </a:r>
            <a:endParaRPr lang="en-US" altLang="zh-CN" sz="1395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800">
                <a:sym typeface="+mn-ea"/>
              </a:rPr>
              <a:t>Add audio to video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395">
                <a:sym typeface="+mn-ea"/>
              </a:rPr>
              <a:t>ffmpeg -i input.mp4 -i input.mp3 -c copy -map 0:v:0 -map 1:a:0 output.mp4</a:t>
            </a:r>
            <a:endParaRPr lang="en-US" altLang="zh-CN" sz="1395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ffprobe a.mp4</a:t>
            </a:r>
            <a:endParaRPr lang="en-US" altLang="zh-CN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Support in Safari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66915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https://developer.apple.com/library/archive/documentation/AppleApplications/Reference/SafariWebContent/CreatingVideoforSafarioniPhone/CreatingVideoforSafarioniPhone.html#//apple_ref/doc/uid/TP40006514-SW6</a:t>
            </a:r>
            <a:endParaRPr lang="en-US" altLang="zh-CN"/>
          </a:p>
          <a:p>
            <a:r>
              <a:rPr lang="en-US" altLang="zh-CN"/>
              <a:t>Supported</a:t>
            </a:r>
            <a:endParaRPr lang="en-US" altLang="zh-CN"/>
          </a:p>
          <a:p>
            <a:pPr lvl="1"/>
            <a:r>
              <a:rPr lang="en-US" altLang="zh-CN"/>
              <a:t>H.264 Baseline Profile Level 3.0 video, up to 640 x 480 at 30 fps. Note that B frames are not supported in the Baseline profile</a:t>
            </a:r>
            <a:endParaRPr lang="en-US" altLang="zh-CN"/>
          </a:p>
          <a:p>
            <a:pPr lvl="1"/>
            <a:r>
              <a:rPr lang="en-US" altLang="zh-CN"/>
              <a:t>MPEG-4 Part 2 video (Simple Profile)</a:t>
            </a:r>
            <a:endParaRPr lang="en-US" altLang="zh-CN"/>
          </a:p>
          <a:p>
            <a:pPr lvl="1"/>
            <a:r>
              <a:rPr lang="en-US" altLang="zh-CN"/>
              <a:t>AAC-LC audio, up to 48 kHz</a:t>
            </a:r>
            <a:endParaRPr lang="en-US" altLang="zh-CN"/>
          </a:p>
          <a:p>
            <a:pPr lvl="1"/>
            <a:r>
              <a:rPr lang="en-US" altLang="zh-CN"/>
              <a:t>.mov, .mp4, .m4v, and .3gp are supported</a:t>
            </a:r>
            <a:endParaRPr lang="en-US" altLang="zh-CN"/>
          </a:p>
          <a:p>
            <a:pPr lvl="0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Must support byte-range requests</a:t>
            </a:r>
            <a:endParaRPr lang="en-US" altLang="zh-CN"/>
          </a:p>
          <a:p>
            <a:pPr lvl="2"/>
            <a:r>
              <a:rPr lang="en-US" altLang="zh-CN"/>
              <a:t>curl --range 0-99 http://example.com/test.mov -o /dev/null</a:t>
            </a:r>
            <a:endParaRPr lang="en-US" altLang="zh-CN"/>
          </a:p>
        </p:txBody>
      </p:sp>
      <p:pic>
        <p:nvPicPr>
          <p:cNvPr id="4" name="图片 3" descr="export_iphone_dia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4480" y="1211580"/>
            <a:ext cx="4072890" cy="399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703f567b-05a5-4a53-b5f0-8938832afbf8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REFSHAPE" val="364707732"/>
  <p:tag name="KSO_WM_UNIT_PLACING_PICTURE_USER_VIEWPORT" val="{&quot;height&quot;:6390,&quot;width&quot;:13080}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2032</Words>
  <Application>WPS 演示</Application>
  <PresentationFormat>宽屏</PresentationFormat>
  <Paragraphs>101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Media Notes</vt:lpstr>
      <vt:lpstr>References</vt:lpstr>
      <vt:lpstr>Video Container Format</vt:lpstr>
      <vt:lpstr>Video Standards</vt:lpstr>
      <vt:lpstr>FourCC</vt:lpstr>
      <vt:lpstr>FFMPEG</vt:lpstr>
      <vt:lpstr>Video Support in Safari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76</cp:revision>
  <dcterms:created xsi:type="dcterms:W3CDTF">2019-06-19T02:08:00Z</dcterms:created>
  <dcterms:modified xsi:type="dcterms:W3CDTF">2020-04-26T09:49:59Z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