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585" r:id="rId24"/>
    <p:sldId id="637" r:id="rId25"/>
    <p:sldId id="704" r:id="rId26"/>
    <p:sldId id="613" r:id="rId27"/>
    <p:sldId id="509" r:id="rId28"/>
    <p:sldId id="266" r:id="rId29"/>
    <p:sldId id="261" r:id="rId30"/>
    <p:sldId id="273" r:id="rId31"/>
    <p:sldId id="262" r:id="rId32"/>
    <p:sldId id="284" r:id="rId33"/>
    <p:sldId id="263" r:id="rId34"/>
    <p:sldId id="324" r:id="rId35"/>
    <p:sldId id="285" r:id="rId36"/>
    <p:sldId id="286" r:id="rId37"/>
    <p:sldId id="347" r:id="rId38"/>
    <p:sldId id="448" r:id="rId39"/>
    <p:sldId id="349" r:id="rId40"/>
    <p:sldId id="332" r:id="rId41"/>
    <p:sldId id="369" r:id="rId42"/>
    <p:sldId id="574" r:id="rId43"/>
    <p:sldId id="575" r:id="rId44"/>
    <p:sldId id="580" r:id="rId45"/>
    <p:sldId id="608" r:id="rId46"/>
    <p:sldId id="698" r:id="rId47"/>
    <p:sldId id="730" r:id="rId48"/>
    <p:sldId id="510" r:id="rId49"/>
    <p:sldId id="351" r:id="rId50"/>
    <p:sldId id="511" r:id="rId51"/>
    <p:sldId id="512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11/24/2019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from datetime import date, time, datetime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time.gmtime(), time.localtime(), time.asctime(), time.strftime('%Y-%M-%d-%H:%M:%S')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today = date.today(), today.day today.month today.year today.weekday	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dt = datetime.now(), dt.date(), dt.time(), dt.year, dt.month, dt.day, dt.hour, dt.minute, dt.second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5">
                <a:sym typeface="+mn-ea"/>
              </a:rPr>
              <a:t>datetime.datetime.now().strftime('...')</a:t>
            </a:r>
            <a:endParaRPr lang="en-US" altLang="zh-CN" sz="179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0">
                <a:sym typeface="+mn-ea"/>
              </a:rPr>
              <a:t>datetime.strptime(sz, '%Y%m%d%H%M%S')</a:t>
            </a:r>
            <a:endParaRPr lang="en-US" altLang="zh-CN" sz="179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985">
                <a:sym typeface="+mn-ea"/>
              </a:rPr>
              <a:t>timedelta</a:t>
            </a:r>
            <a:endParaRPr lang="en-US" altLang="zh-CN" sz="198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85">
                <a:sym typeface="+mn-ea"/>
              </a:rPr>
              <a:t>dt1 = datetime.now() + timedelta(days=1, hours=1)</a:t>
            </a:r>
            <a:endParaRPr lang="en-US" altLang="zh-CN" sz="1985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6570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file compare</a:t>
            </a:r>
            <a:endParaRPr lang="en-US" altLang="en-US"/>
          </a:p>
          <a:p>
            <a:pPr lvl="2"/>
            <a:r>
              <a:rPr lang="en-US" altLang="en-US"/>
              <a:t>import filecmp</a:t>
            </a:r>
            <a:endParaRPr lang="en-US" altLang="en-US"/>
          </a:p>
          <a:p>
            <a:pPr lvl="2"/>
            <a:r>
              <a:rPr lang="en-US" altLang="en-US"/>
              <a:t>filecmp.cmp(fn1, fn2)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import subprocess</a:t>
            </a:r>
            <a:endParaRPr lang="en-US" altLang="zh-CN"/>
          </a:p>
          <a:p>
            <a:pPr lvl="1"/>
            <a:r>
              <a:rPr lang="en-US" altLang="zh-CN"/>
              <a:t>subprocess.call([cmd], [param1], ...)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json</a:t>
            </a:r>
            <a:endParaRPr lang="en-US" altLang="zh-CN"/>
          </a:p>
          <a:p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1"/>
            <a:r>
              <a:rPr lang="en-US" altLang="zh-CN" sz="2000"/>
              <a:t>json.loads(str, encoding)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Serialize python object (list, dict) to json-format string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json.dumps(obj)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Deserialize json file stream to python object (list, dict)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json.load(fp)</a:t>
            </a:r>
            <a:endParaRPr lang="en-US" altLang="zh-CN" sz="2400"/>
          </a:p>
          <a:p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1"/>
            <a:r>
              <a:rPr lang="en-US" altLang="zh-CN"/>
              <a:t>json.dump(obj, fp)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74335"/>
          </a:xfrm>
        </p:spPr>
        <p:txBody>
          <a:bodyPr>
            <a:normAutofit fontScale="8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File related</a:t>
            </a:r>
            <a:endParaRPr lang="en-US" altLang="zh-CN"/>
          </a:p>
          <a:p>
            <a:pPr lvl="1"/>
            <a:r>
              <a:rPr lang="en-US" altLang="zh-CN"/>
              <a:t>os.path.getsize(fn)</a:t>
            </a:r>
            <a:endParaRPr lang="en-US" altLang="zh-CN"/>
          </a:p>
          <a:p>
            <a:pPr lvl="1"/>
            <a:r>
              <a:rPr lang="en-US" altLang="zh-CN"/>
              <a:t>shutil.move(fn_src, fn_dst)</a:t>
            </a:r>
            <a:endParaRPr lang="en-US" altLang="zh-CN"/>
          </a:p>
          <a:p>
            <a:pPr lvl="1"/>
            <a:r>
              <a:rPr lang="en-US" altLang="zh-CN"/>
              <a:t>shutil.copyfile(fn_src, fn_dst)</a:t>
            </a:r>
            <a:endParaRPr lang="en-US" altLang="zh-CN"/>
          </a:p>
          <a:p>
            <a:pPr lvl="1"/>
            <a:r>
              <a:rPr lang="en-US" altLang="zh-CN"/>
              <a:t>os.remove(fn)</a:t>
            </a:r>
            <a:endParaRPr lang="en-US" altLang="zh-CN"/>
          </a:p>
          <a:p>
            <a:pPr lvl="1"/>
            <a:r>
              <a:rPr lang="en-US" altLang="zh-CN"/>
              <a:t>Get file size</a:t>
            </a:r>
            <a:endParaRPr lang="en-US" altLang="zh-CN"/>
          </a:p>
          <a:p>
            <a:pPr lvl="2"/>
            <a:r>
              <a:rPr lang="en-US" altLang="zh-CN"/>
              <a:t>fstat=os.stat(fn)  fstat.st_size</a:t>
            </a:r>
            <a:endParaRPr lang="en-US" altLang="zh-CN"/>
          </a:p>
          <a:p>
            <a:pPr lvl="2"/>
            <a:r>
              <a:rPr lang="en-US" altLang="zh-CN"/>
              <a:t>os.path.getsize(fn)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matplotlib.use('Agg')	# when no display</a:t>
            </a:r>
            <a:endParaRPr lang="en-US" altLang="zh-CN" sz="16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plt.get_backend()</a:t>
            </a:r>
            <a:endParaRPr lang="en-US" altLang="zh-CN" sz="1400"/>
          </a:p>
          <a:p>
            <a:r>
              <a:rPr lang="en-US" altLang="zh-CN" sz="1600"/>
              <a:t>Figure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fig = plt.figure(figsize=(w,h))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 = fig.add_subplot()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ax.matshow(matrix)</a:t>
            </a:r>
            <a:endParaRPr lang="en-US" altLang="zh-CN" sz="14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/>
              <a:t>Unicode support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matplotlib.rcParams['font.family'] = 'SimHei'</a:t>
            </a:r>
            <a:endParaRPr lang="en-US" altLang="zh-CN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0"/>
            <a:r>
              <a:rPr lang="x-none" altLang="en-US"/>
              <a:t>Install</a:t>
            </a:r>
            <a:endParaRPr lang="x-none" altLang="en-US"/>
          </a:p>
          <a:p>
            <a:pPr lvl="1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1"/>
            <a:r>
              <a:rPr lang="x-none" altLang="en-US"/>
              <a:t>pip install av</a:t>
            </a:r>
            <a:endParaRPr lang="x-none" altLang="en-US"/>
          </a:p>
          <a:p>
            <a:pPr lvl="0"/>
            <a:r>
              <a:rPr lang="x-none" altLang="en-US"/>
              <a:t>Usage</a:t>
            </a:r>
            <a:endParaRPr lang="x-none" altLang="en-US"/>
          </a:p>
          <a:p>
            <a:pPr lvl="1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Audio wave or spectrum drawing</a:t>
            </a:r>
            <a:endParaRPr lang="en-US" altLang="zh-CN"/>
          </a:p>
          <a:p>
            <a:pPr lvl="1"/>
            <a:r>
              <a:rPr lang="en-US" altLang="zh-CN"/>
              <a:t>pip install librosa</a:t>
            </a:r>
            <a:endParaRPr lang="en-US" altLang="zh-CN"/>
          </a:p>
          <a:p>
            <a:pPr lvl="1"/>
            <a:r>
              <a:rPr lang="en-US" altLang="zh-CN"/>
              <a:t>Usage</a:t>
            </a:r>
            <a:endParaRPr lang="en-US" altLang="zh-CN"/>
          </a:p>
          <a:p>
            <a:pPr lvl="2"/>
            <a:r>
              <a:rPr lang="en-US" altLang="zh-CN"/>
              <a:t>import librosa</a:t>
            </a:r>
            <a:endParaRPr lang="en-US" altLang="zh-CN"/>
          </a:p>
          <a:p>
            <a:pPr lvl="2"/>
            <a:r>
              <a:rPr lang="en-US" altLang="zh-CN"/>
              <a:t>data, sample_rate = librosa.load(fn_audio)</a:t>
            </a:r>
            <a:endParaRPr lang="en-US" altLang="zh-CN"/>
          </a:p>
          <a:p>
            <a:pPr lvl="2"/>
            <a:r>
              <a:rPr lang="en-US" altLang="zh-CN"/>
              <a:t>import librosa.display</a:t>
            </a:r>
            <a:endParaRPr lang="en-US" altLang="zh-CN"/>
          </a:p>
          <a:p>
            <a:pPr lvl="2"/>
            <a:r>
              <a:rPr lang="en-US" altLang="zh-CN"/>
              <a:t>plt.figure()</a:t>
            </a:r>
            <a:endParaRPr lang="en-US" altLang="zh-CN"/>
          </a:p>
          <a:p>
            <a:pPr lvl="2"/>
            <a:r>
              <a:rPr lang="en-US" altLang="zh-CN"/>
              <a:t>librosa.dipslay.waveplot(data, sample_rate)</a:t>
            </a:r>
            <a:endParaRPr lang="en-US" altLang="zh-CN"/>
          </a:p>
          <a:p>
            <a:pPr lvl="2"/>
            <a:r>
              <a:rPr lang="en-US" altLang="zh-CN"/>
              <a:t>plt.show()</a:t>
            </a:r>
            <a:endParaRPr lang="en-US" altLang="zh-CN"/>
          </a:p>
          <a:p>
            <a:pPr lvl="0"/>
            <a:r>
              <a:rPr lang="en-US" altLang="zh-CN"/>
              <a:t>pydub</a:t>
            </a:r>
            <a:endParaRPr lang="en-US" altLang="zh-CN"/>
          </a:p>
          <a:p>
            <a:pPr lvl="1"/>
            <a:r>
              <a:rPr lang="en-US" altLang="zh-CN"/>
              <a:t>pip install pydub</a:t>
            </a:r>
            <a:endParaRPr lang="en-US" altLang="zh-CN"/>
          </a:p>
          <a:p>
            <a:pPr lvl="1"/>
            <a:r>
              <a:rPr lang="en-US" altLang="zh-CN"/>
              <a:t>from pydub import AudioSegment</a:t>
            </a:r>
            <a:endParaRPr lang="en-US" altLang="zh-CN"/>
          </a:p>
          <a:p>
            <a:pPr lvl="1"/>
            <a:r>
              <a:rPr lang="en-US" altLang="zh-CN"/>
              <a:t>sound = AudioSegment.from_mp3(fn_mp3)</a:t>
            </a:r>
            <a:endParaRPr lang="en-US" altLang="zh-CN"/>
          </a:p>
          <a:p>
            <a:pPr lvl="1"/>
            <a:r>
              <a:rPr lang="en-US" altLang="zh-CN"/>
              <a:t>target_sound = sound[:2000]	// 2000ms</a:t>
            </a:r>
            <a:endParaRPr lang="en-US" altLang="zh-CN"/>
          </a:p>
          <a:p>
            <a:pPr lvl="1"/>
            <a:r>
              <a:rPr lang="en-US" altLang="zh-CN"/>
              <a:t>target_sound.export(fn_output, format='mp3')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36465"/>
          </a:xfrm>
        </p:spPr>
        <p:txBody>
          <a:bodyPr>
            <a:normAutofit/>
          </a:bodyPr>
          <a:p>
            <a:pPr lvl="0"/>
            <a:r>
              <a:rPr lang="en-US" altLang="x-none"/>
              <a:t>L</a:t>
            </a:r>
            <a:r>
              <a:rPr lang="x-none" altLang="en-US"/>
              <a:t>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objloader</a:t>
            </a:r>
            <a:r>
              <a:rPr lang="en-US" altLang="x-none"/>
              <a:t>, plyfile, PyAssimp, pyntcloud, PyMesh, pptk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/>
              <a:t>Open3D (https://github.com/IntelVCL/Open3D)</a:t>
            </a:r>
            <a:endParaRPr lang="en-US" altLang="x-none"/>
          </a:p>
          <a:p>
            <a:pPr lvl="2"/>
            <a:r>
              <a:rPr lang="en-US" altLang="x-none"/>
              <a:t>pip install open3d</a:t>
            </a:r>
            <a:endParaRPr lang="en-US" altLang="x-none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  <a:p>
            <a:pPr lvl="1"/>
            <a:r>
              <a:rPr lang="en-US" altLang="x-none"/>
              <a:t>VTK</a:t>
            </a:r>
            <a:endParaRPr lang="en-US" altLang="x-non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base64.encodebytes(bytestring)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pip install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Obfuscate</a:t>
            </a:r>
            <a:endParaRPr lang="en-US" altLang="zh-CN"/>
          </a:p>
          <a:p>
            <a:pPr lvl="1"/>
            <a:r>
              <a:rPr lang="en-US" altLang="zh-CN"/>
              <a:t>pip install pyarmor</a:t>
            </a:r>
            <a:endParaRPr lang="en-US" altLang="zh-CN"/>
          </a:p>
          <a:p>
            <a:pPr lvl="1"/>
            <a:r>
              <a:rPr lang="en-US" altLang="zh-CN"/>
              <a:t>pyarmor obfuscate foo.py</a:t>
            </a:r>
            <a:endParaRPr lang="en-US" altLang="zh-CN"/>
          </a:p>
          <a:p>
            <a:pPr lvl="1"/>
            <a:r>
              <a:rPr lang="en-US" altLang="zh-CN"/>
              <a:t>Build for other platforms different from current host</a:t>
            </a:r>
            <a:endParaRPr lang="en-US" altLang="zh-CN"/>
          </a:p>
          <a:p>
            <a:pPr lvl="2"/>
            <a:r>
              <a:rPr lang="en-US" altLang="zh-CN"/>
              <a:t>pyarmor download</a:t>
            </a:r>
            <a:endParaRPr lang="en-US" altLang="zh-CN"/>
          </a:p>
          <a:p>
            <a:pPr lvl="2"/>
            <a:r>
              <a:rPr lang="en-US" altLang="zh-CN"/>
              <a:t>pyarmor obfuscate --platform &lt;platform-name&gt; a.py</a:t>
            </a:r>
            <a:endParaRPr lang="en-US" altLang="zh-CN"/>
          </a:p>
          <a:p>
            <a:pPr lvl="1"/>
            <a:r>
              <a:rPr lang="en-US" altLang="zh-CN" sz="2000"/>
              <a:t>--restrict=0</a:t>
            </a:r>
            <a:endParaRPr lang="en-US" altLang="zh-CN"/>
          </a:p>
          <a:p>
            <a:pPr lvl="1"/>
            <a:r>
              <a:rPr lang="en-US" altLang="zh-CN"/>
              <a:t>Obfuscate whole package</a:t>
            </a:r>
            <a:endParaRPr lang="en-US" altLang="zh-CN"/>
          </a:p>
          <a:p>
            <a:pPr lvl="2"/>
            <a:r>
              <a:rPr lang="en-US" altLang="zh-CN"/>
              <a:t>pyarmor obfuscate --recursive --output dist/pkg pkg/__init__.py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17157</Words>
  <Application>WPS 演示</Application>
  <PresentationFormat>宽屏</PresentationFormat>
  <Paragraphs>854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Exception</vt:lpstr>
      <vt:lpstr>Argparse</vt:lpstr>
      <vt:lpstr>SQLite3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QRCode</vt:lpstr>
      <vt:lpstr>Base64</vt:lpstr>
      <vt:lpstr>Hashlib</vt:lpstr>
      <vt:lpstr>Pillow</vt:lpstr>
      <vt:lpstr>Mayavi</vt:lpstr>
      <vt:lpstr>Mechanize</vt:lpstr>
      <vt:lpstr>Advanced</vt:lpstr>
      <vt:lpstr>Wrap As Exe or Dll</vt:lpstr>
      <vt:lpstr>Cython</vt:lpstr>
      <vt:lpstr>Cython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773</cp:revision>
  <dcterms:created xsi:type="dcterms:W3CDTF">2019-07-31T06:11:00Z</dcterms:created>
  <dcterms:modified xsi:type="dcterms:W3CDTF">2020-04-22T02:40:21Z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