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1.svg" ContentType="image/svg+xml"/>
  <Override PartName="/ppt/media/image12.svg" ContentType="image/svg+xml"/>
  <Override PartName="/ppt/media/image1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0" r:id="rId4"/>
    <p:sldId id="271" r:id="rId5"/>
    <p:sldId id="272" r:id="rId6"/>
    <p:sldId id="273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74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78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tags" Target="../tags/tag90.xml"/><Relationship Id="rId10" Type="http://schemas.openxmlformats.org/officeDocument/2006/relationships/image" Target="../media/image9.sv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0.png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../media/image13.svg"/><Relationship Id="rId7" Type="http://schemas.openxmlformats.org/officeDocument/2006/relationships/image" Target="../media/image4.png"/><Relationship Id="rId6" Type="http://schemas.openxmlformats.org/officeDocument/2006/relationships/tags" Target="../tags/tag105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tags" Target="../tags/tag1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0" Type="http://schemas.openxmlformats.org/officeDocument/2006/relationships/tags" Target="../tags/tag147.xml"/><Relationship Id="rId2" Type="http://schemas.openxmlformats.org/officeDocument/2006/relationships/tags" Target="../tags/tag133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tags" Target="../tags/tag142.xml"/><Relationship Id="rId12" Type="http://schemas.openxmlformats.org/officeDocument/2006/relationships/image" Target="../media/image12.svg"/><Relationship Id="rId11" Type="http://schemas.openxmlformats.org/officeDocument/2006/relationships/image" Target="../media/image10.png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t="2656" r="9506" b="7691"/>
          <a:stretch>
            <a:fillRect/>
          </a:stretch>
        </p:blipFill>
        <p:spPr>
          <a:xfrm>
            <a:off x="6481083" y="-1"/>
            <a:ext cx="5710917" cy="6858001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645160" y="3408680"/>
            <a:ext cx="5123815" cy="556260"/>
          </a:xfrm>
          <a:prstGeom prst="roundRect">
            <a:avLst>
              <a:gd name="adj" fmla="val 22602"/>
            </a:avLst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469900" dist="114300" dir="2700000" algn="tl" rotWithShape="0">
              <a:srgbClr val="1185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16305" y="3556635"/>
            <a:ext cx="284480" cy="27495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rgbClr val="F2F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38100" cap="rnd">
              <a:solidFill>
                <a:srgbClr val="F2F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400810" y="3592195"/>
            <a:ext cx="1905" cy="204470"/>
          </a:xfrm>
          <a:prstGeom prst="line">
            <a:avLst/>
          </a:prstGeom>
          <a:ln w="28575" cap="rnd">
            <a:solidFill>
              <a:srgbClr val="F2F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588010" y="1065111"/>
            <a:ext cx="6006147" cy="2348836"/>
          </a:xfrm>
        </p:spPr>
        <p:txBody>
          <a:bodyPr lIns="101600" tIns="38100" rIns="25400" bIns="38100" anchor="t" anchorCtr="0">
            <a:normAutofit/>
          </a:bodyPr>
          <a:lstStyle>
            <a:lvl1pPr algn="l">
              <a:defRPr sz="6600" spc="600">
                <a:gradFill>
                  <a:gsLst>
                    <a:gs pos="74000">
                      <a:schemeClr val="accent1">
                        <a:lumMod val="50000"/>
                      </a:schemeClr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523365" y="3458135"/>
            <a:ext cx="4043680" cy="455138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100000">
              <a:schemeClr val="tx2">
                <a:lumMod val="50000"/>
              </a:schemeClr>
            </a:gs>
            <a:gs pos="0">
              <a:schemeClr val="tx2">
                <a:lumMod val="90000"/>
              </a:schemeClr>
            </a:gs>
            <a:gs pos="30000">
              <a:schemeClr val="tx2">
                <a:lumMod val="75000"/>
              </a:schemeClr>
            </a:gs>
            <a:gs pos="60000">
              <a:schemeClr val="tx2">
                <a:lumMod val="5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412" y="0"/>
            <a:ext cx="6544588" cy="5277587"/>
          </a:xfrm>
          <a:prstGeom prst="rect">
            <a:avLst/>
          </a:prstGeom>
        </p:spPr>
      </p:pic>
      <p:sp>
        <p:nvSpPr>
          <p:cNvPr id="11" name="圆角矩形 139"/>
          <p:cNvSpPr/>
          <p:nvPr userDrawn="1">
            <p:custDataLst>
              <p:tags r:id="rId4"/>
            </p:custDataLst>
          </p:nvPr>
        </p:nvSpPr>
        <p:spPr>
          <a:xfrm>
            <a:off x="759460" y="836295"/>
            <a:ext cx="4203065" cy="409575"/>
          </a:xfrm>
          <a:prstGeom prst="roundRect">
            <a:avLst>
              <a:gd name="adj" fmla="val 22602"/>
            </a:avLst>
          </a:prstGeom>
          <a:solidFill>
            <a:schemeClr val="bg1"/>
          </a:solidFill>
          <a:ln w="12700" cmpd="sng">
            <a:noFill/>
            <a:prstDash val="solid"/>
          </a:ln>
          <a:effectLst>
            <a:outerShdw blurRad="254000" dist="139700" dir="2700000" algn="tl" rotWithShape="0">
              <a:schemeClr val="bg1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958850" y="945515"/>
            <a:ext cx="209550" cy="202565"/>
            <a:chOff x="6089" y="5693"/>
            <a:chExt cx="667" cy="645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4" name="直接连接符 13"/>
            <p:cNvCxnSpPr>
              <a:stCxn id="13" idx="5"/>
            </p:cNvCxnSpPr>
            <p:nvPr>
              <p:custDataLst>
                <p:tags r:id="rId7"/>
              </p:custDataLst>
            </p:nvPr>
          </p:nvCxnSpPr>
          <p:spPr>
            <a:xfrm>
              <a:off x="6595" y="6197"/>
              <a:ext cx="161" cy="141"/>
            </a:xfrm>
            <a:prstGeom prst="line">
              <a:avLst/>
            </a:prstGeom>
            <a:ln w="254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315720" y="971550"/>
            <a:ext cx="1270" cy="150495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59460" y="3277235"/>
            <a:ext cx="5821680" cy="1321435"/>
          </a:xfrm>
        </p:spPr>
        <p:txBody>
          <a:bodyPr lIns="101600" tIns="38100" rIns="63500" bIns="38100" anchor="ctr" anchorCtr="0">
            <a:noAutofit/>
          </a:bodyPr>
          <a:lstStyle>
            <a:lvl1pPr>
              <a:defRPr sz="6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759460" y="4633876"/>
            <a:ext cx="5821680" cy="1480258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1406524" y="846304"/>
            <a:ext cx="3452299" cy="38955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spc="15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61000">
              <a:schemeClr val="tx2">
                <a:lumMod val="50000"/>
              </a:schemeClr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12090" r="7794" b="27069"/>
          <a:stretch>
            <a:fillRect/>
          </a:stretch>
        </p:blipFill>
        <p:spPr>
          <a:xfrm>
            <a:off x="-11430" y="1527175"/>
            <a:ext cx="12219305" cy="5337810"/>
          </a:xfrm>
          <a:prstGeom prst="rect">
            <a:avLst/>
          </a:prstGeom>
        </p:spPr>
      </p:pic>
      <p:sp>
        <p:nvSpPr>
          <p:cNvPr id="17" name="矩形 16" hidden="1"/>
          <p:cNvSpPr/>
          <p:nvPr userDrawn="1">
            <p:custDataLst>
              <p:tags r:id="rId4"/>
            </p:custDataLst>
          </p:nvPr>
        </p:nvSpPr>
        <p:spPr>
          <a:xfrm>
            <a:off x="-27305" y="511175"/>
            <a:ext cx="12219305" cy="634682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alpha val="0"/>
                </a:schemeClr>
              </a:gs>
              <a:gs pos="0">
                <a:schemeClr val="tx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39"/>
          <p:cNvSpPr/>
          <p:nvPr userDrawn="1">
            <p:custDataLst>
              <p:tags r:id="rId5"/>
            </p:custDataLst>
          </p:nvPr>
        </p:nvSpPr>
        <p:spPr>
          <a:xfrm>
            <a:off x="3020695" y="1513205"/>
            <a:ext cx="6163310" cy="764540"/>
          </a:xfrm>
          <a:prstGeom prst="roundRect">
            <a:avLst>
              <a:gd name="adj" fmla="val 18892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700000" algn="tl" rotWithShape="0">
              <a:schemeClr val="bg1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6"/>
            </p:custDataLst>
          </p:nvPr>
        </p:nvGrpSpPr>
        <p:grpSpPr>
          <a:xfrm>
            <a:off x="3364230" y="1696720"/>
            <a:ext cx="433070" cy="418465"/>
            <a:chOff x="6089" y="5693"/>
            <a:chExt cx="667" cy="645"/>
          </a:xfrm>
        </p:grpSpPr>
        <p:sp>
          <p:nvSpPr>
            <p:cNvPr id="21" name="椭圆 20"/>
            <p:cNvSpPr/>
            <p:nvPr>
              <p:custDataLst>
                <p:tags r:id="rId7"/>
              </p:custDataLst>
            </p:nvPr>
          </p:nvSpPr>
          <p:spPr>
            <a:xfrm>
              <a:off x="6089" y="5693"/>
              <a:ext cx="532" cy="53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5"/>
            </p:cNvCxnSpPr>
            <p:nvPr>
              <p:custDataLst>
                <p:tags r:id="rId8"/>
              </p:custDataLst>
            </p:nvPr>
          </p:nvCxnSpPr>
          <p:spPr>
            <a:xfrm>
              <a:off x="6543" y="6147"/>
              <a:ext cx="213" cy="191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 userDrawn="1">
            <p:custDataLst>
              <p:tags r:id="rId9"/>
            </p:custDataLst>
          </p:nvPr>
        </p:nvCxnSpPr>
        <p:spPr>
          <a:xfrm>
            <a:off x="4102100" y="1750695"/>
            <a:ext cx="3175" cy="31115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978592" y="2477767"/>
            <a:ext cx="4245609" cy="867413"/>
          </a:xfrm>
        </p:spPr>
        <p:txBody>
          <a:bodyPr vert="horz" lIns="101600" tIns="38100" rIns="254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1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0"/>
            <p:custDataLst>
              <p:tags r:id="rId11"/>
            </p:custDataLst>
          </p:nvPr>
        </p:nvSpPr>
        <p:spPr>
          <a:xfrm>
            <a:off x="4282440" y="1565275"/>
            <a:ext cx="4787265" cy="6667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1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1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2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3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263259" y="4922809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1"/>
            <a:ext cx="2059709" cy="166250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330200" y="443865"/>
            <a:ext cx="529590" cy="125095"/>
            <a:chOff x="725" y="770"/>
            <a:chExt cx="1010" cy="238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 userDrawn="1">
              <p:custDataLst>
                <p:tags r:id="rId5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6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9930765" y="4596765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3" name="图片 13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599" t="26815" r="5263" b="15789"/>
          <a:stretch>
            <a:fillRect/>
          </a:stretch>
        </p:blipFill>
        <p:spPr>
          <a:xfrm rot="5400000" flipH="1">
            <a:off x="10558609" y="5227008"/>
            <a:ext cx="1805036" cy="14569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502535" cy="20199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711941" y="349885"/>
            <a:ext cx="268605" cy="259715"/>
            <a:chOff x="17403" y="1360"/>
            <a:chExt cx="449" cy="433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>
              <a:stCxn id="4" idx="5"/>
            </p:cNvCxnSpPr>
            <p:nvPr userDrawn="1">
              <p:custDataLst>
                <p:tags r:id="rId5"/>
              </p:custDataLst>
            </p:nvPr>
          </p:nvCxnSpPr>
          <p:spPr>
            <a:xfrm>
              <a:off x="17708" y="1664"/>
              <a:ext cx="144" cy="129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rgbClr val="FFFFFF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565255" y="1214120"/>
            <a:ext cx="239395" cy="231140"/>
            <a:chOff x="17403" y="1360"/>
            <a:chExt cx="448" cy="432"/>
          </a:xfrm>
        </p:grpSpPr>
        <p:sp>
          <p:nvSpPr>
            <p:cNvPr id="4" name="椭圆 3"/>
            <p:cNvSpPr/>
            <p:nvPr userDrawn="1">
              <p:custDataLst>
                <p:tags r:id="rId4"/>
              </p:custDataLst>
            </p:nvPr>
          </p:nvSpPr>
          <p:spPr>
            <a:xfrm>
              <a:off x="17403" y="1360"/>
              <a:ext cx="357" cy="35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cxnSp>
          <p:nvCxnSpPr>
            <p:cNvPr id="5" name="直接连接符 4"/>
            <p:cNvCxnSpPr/>
            <p:nvPr userDrawn="1">
              <p:custDataLst>
                <p:tags r:id="rId5"/>
              </p:custDataLst>
            </p:nvPr>
          </p:nvCxnSpPr>
          <p:spPr>
            <a:xfrm>
              <a:off x="17743" y="1698"/>
              <a:ext cx="108" cy="95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>
            <a:off x="462280" y="1214120"/>
            <a:ext cx="529590" cy="125095"/>
            <a:chOff x="725" y="770"/>
            <a:chExt cx="1010" cy="238"/>
          </a:xfrm>
        </p:grpSpPr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>
              <a:off x="725" y="770"/>
              <a:ext cx="239" cy="2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8"/>
              </p:custDataLst>
            </p:nvPr>
          </p:nvSpPr>
          <p:spPr>
            <a:xfrm>
              <a:off x="1111" y="770"/>
              <a:ext cx="239" cy="2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1497" y="770"/>
              <a:ext cx="239" cy="2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3599" t="26815" r="5263" b="15789"/>
          <a:stretch>
            <a:fillRect/>
          </a:stretch>
        </p:blipFill>
        <p:spPr>
          <a:xfrm rot="10800000" flipH="1">
            <a:off x="-254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3222625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60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image" Target="../media/image1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65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68.xml"/><Relationship Id="rId1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ags" Target="../tags/tag170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138"/>
          <p:cNvSpPr/>
          <p:nvPr>
            <p:custDataLst>
              <p:tags r:id="rId1"/>
            </p:custDataLst>
          </p:nvPr>
        </p:nvSpPr>
        <p:spPr>
          <a:xfrm>
            <a:off x="1355725" y="5835650"/>
            <a:ext cx="667385" cy="26797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0B2FF"/>
              </a:gs>
              <a:gs pos="100000">
                <a:srgbClr val="1185FE"/>
              </a:gs>
            </a:gsLst>
            <a:lin ang="2700000" scaled="0"/>
          </a:gradFill>
          <a:ln>
            <a:noFill/>
          </a:ln>
          <a:effectLst>
            <a:outerShdw blurRad="215900" dist="76200" dir="2700000" sx="98000" sy="98000" algn="tl" rotWithShape="0">
              <a:srgbClr val="1185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88010" y="5836920"/>
            <a:ext cx="6838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solidFill>
                  <a:srgbClr val="000000"/>
                </a:solidFill>
                <a:sym typeface="+mn-ea"/>
              </a:rPr>
              <a:t>2021</a:t>
            </a:r>
            <a:endParaRPr lang="en-US" altLang="zh-CN" sz="1200" b="1">
              <a:solidFill>
                <a:srgbClr val="00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339215" y="5829300"/>
            <a:ext cx="6838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 dirty="0">
                <a:solidFill>
                  <a:srgbClr val="FFFFFF"/>
                </a:solidFill>
                <a:sym typeface="+mn-ea"/>
              </a:rPr>
              <a:t>2022</a:t>
            </a:r>
            <a:endParaRPr lang="en-US" altLang="zh-CN" sz="1200" b="1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090420" y="5836920"/>
            <a:ext cx="6838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solidFill>
                  <a:srgbClr val="000000"/>
                </a:solidFill>
                <a:sym typeface="+mn-ea"/>
              </a:rPr>
              <a:t>2023</a:t>
            </a:r>
            <a:endParaRPr lang="en-US" altLang="zh-CN" sz="1200" b="1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Douyin Notes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55W" panose="020B0604020202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Overview</a:t>
            </a: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Info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https://developer.open-douyin.com/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5" name="图片 114"/>
          <p:cNvPicPr/>
          <p:nvPr/>
        </p:nvPicPr>
        <p:blipFill>
          <a:blip r:embed="rId7"/>
          <a:stretch>
            <a:fillRect/>
          </a:stretch>
        </p:blipFill>
        <p:spPr>
          <a:xfrm>
            <a:off x="8209280" y="1822450"/>
            <a:ext cx="3512820" cy="3002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55W" panose="020B0604020202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抖音音乐榜单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69925" y="952500"/>
            <a:ext cx="6915785" cy="538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References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https://developer.open-douyin.com/capacity-center-page/capacity-detail/7180545630253629498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Hot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热歌榜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https://developer.open-douyin.com/docs/resource/zh-CN/dop/develop/openapi/data-open-service/tops-data/music-list-data/hot-songs-list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 /data/extern/billboard/music/hot/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FFFF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5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99" t="26815" r="5263" b="15789"/>
          <a:stretch>
            <a:fillRect/>
          </a:stretch>
        </p:blipFill>
        <p:spPr>
          <a:xfrm rot="10800000">
            <a:off x="8877300" y="4182110"/>
            <a:ext cx="3314700" cy="26758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14" descr="templates\docerresourceshop\icons\\31393935333135313b31393938313930353bd2b5bca8d7f8b1ead6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599" t="26815" r="5263" b="15789"/>
          <a:stretch>
            <a:fillRect/>
          </a:stretch>
        </p:blipFill>
        <p:spPr>
          <a:xfrm>
            <a:off x="0" y="0"/>
            <a:ext cx="2299855" cy="18563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04" h="8316">
                <a:moveTo>
                  <a:pt x="0" y="0"/>
                </a:moveTo>
                <a:lnTo>
                  <a:pt x="10304" y="0"/>
                </a:lnTo>
                <a:lnTo>
                  <a:pt x="10304" y="8316"/>
                </a:lnTo>
                <a:lnTo>
                  <a:pt x="0" y="83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君黑-55W" panose="020B060402020202020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Crawl</a:t>
            </a: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https://github.com/Evil0ctal/</a:t>
            </a:r>
            <a:r>
              <a:rPr lang="zh-CN" altLang="en-US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Douyin_TikTok_Download_API</a:t>
            </a:r>
            <a:endParaRPr lang="zh-CN" altLang="en-US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9"/>
  <p:tag name="KSO_WM_TEMPLATE_THUMBS_INDEX" val="1、5、6、7、9、1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9_1*i*1"/>
  <p:tag name="KSO_WM_TEMPLATE_CATEGORY" val="custom"/>
  <p:tag name="KSO_WM_TEMPLATE_INDEX" val="2022914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9149_1*i*2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29149_1*i*3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29149_1*i*4"/>
  <p:tag name="KSO_WM_TEMPLATE_CATEGORY" val="custom"/>
  <p:tag name="KSO_WM_TEMPLATE_INDEX" val="2022914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ID" val="custom20229149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9"/>
  <p:tag name="KSO_WM_SLIDE_LAYOUT" val="a_b"/>
  <p:tag name="KSO_WM_SLIDE_LAYOUT_CNT" val="1_1"/>
  <p:tag name="KSO_WM_TEMPLATE_MASTER_THUMB_INDEX" val="12"/>
  <p:tag name="KSO_WM_TEMPLATE_THUMBS_INDEX" val="1、5、6、7、9、10"/>
  <p:tag name="KSO_WM_CHIP_INFOS" val="{&quot;type&quot;:0,&quot;layout_type&quot;:&quot;1_NF_LC_7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d9b1e630cfd8f114d27"/>
  <p:tag name="KSO_WM_CHIP_FILLPROP" val="[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b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t&quot;,&quot;chip_types&quot;:[&quot;header&quot;]}],[{&quot;text_align&quot;:&quot;rm&quot;,&quot;text_direction&quot;:&quot;horizontal&quot;,&quot;support_big_font&quot;:false,&quot;picture_toward&quot;:0,&quot;picture_dockside&quot;:[],&quot;fill_id&quot;:&quot;3b50f7cce9dd429da8d2fb599840cb10&quot;,&quot;fill_align&quot;:&quot;r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l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m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t&quot;,&quot;chip_types&quot;:[&quot;header&quot;]}],[{&quot;text_align&quot;:&quot;c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,[{&quot;text_align&quot;:&quot;lm&quot;,&quot;text_direction&quot;:&quot;horizontal&quot;,&quot;support_big_font&quot;:false,&quot;picture_toward&quot;:0,&quot;picture_dockside&quot;:[],&quot;fill_id&quot;:&quot;3b50f7cce9dd429da8d2fb599840cb10&quot;,&quot;fill_align&quot;:&quot;cb&quot;,&quot;chip_types&quot;:[&quot;header&quot;]}]]"/>
  <p:tag name="KSO_WM_CHIP_DECFILLPROP" val="[]"/>
  <p:tag name="KSO_WM_CHIP_GROUPID" val="614a9d9b1e630cfd8f114d26"/>
  <p:tag name="KSO_WM_SLIDE_LAYOUT_INFO" val="{&quot;id&quot;:&quot;2022-11-17T15:29:53&quot;,&quot;margin&quot;:{&quot;bottom&quot;:3.684757709503174,&quot;left&quot;:0.9507361650466919,&quot;right&quot;:14.313993453979492,&quot;top&quot;:5.182305335998535},&quot;type&quot;:0}"/>
  <p:tag name="KSO_WM_SLIDE_BK_DARK_LIGHT" val="2"/>
  <p:tag name="KSO_WM_SLIDE_BACKGROUND_TYPE" val="general"/>
  <p:tag name="KSO_WM_SLIDE_SUPPORT_FEATURE_TYPE" val="0"/>
  <p:tag name="KSO_WM_CHIP_COLORING" val="1"/>
  <p:tag name="KSO_WM_TEMPLATE_ASSEMBLE_XID" val="6375e2df0c9383becde1390f"/>
  <p:tag name="KSO_WM_TEMPLATE_ASSEMBLE_GROUPID" val="6371fa150c9383becdde9788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29044"/>
  <p:tag name="KSO_WM_SLIDE_BACKGROUND_TYPE" val="general"/>
</p:tagLst>
</file>

<file path=ppt/tags/tag1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29044"/>
  <p:tag name="KSO_WM_SLIDE_BACKGROUND_TYPE" val="general"/>
</p:tagLst>
</file>

<file path=ppt/tags/tag1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29044"/>
  <p:tag name="KSO_WM_SLIDE_BACKGROUND_TYPE" val="general"/>
</p:tagLst>
</file>

<file path=ppt/tags/tag174.xml><?xml version="1.0" encoding="utf-8"?>
<p:tagLst xmlns:p="http://schemas.openxmlformats.org/presentationml/2006/main">
  <p:tag name="COMMONDATA" val="eyJoZGlkIjoiYjRhZjQ5NWVmZmQxNmM3NmNkNDYxNWRmNzNmMjA1ZDA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CFE6FE"/>
      </a:dk2>
      <a:lt2>
        <a:srgbClr val="FFFFFF"/>
      </a:lt2>
      <a:accent1>
        <a:srgbClr val="1185FE"/>
      </a:accent1>
      <a:accent2>
        <a:srgbClr val="A3E0FF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Arial</vt:lpstr>
      <vt:lpstr>黑体</vt:lpstr>
      <vt:lpstr>汉仪君黑-55W</vt:lpstr>
      <vt:lpstr>汉仪君黑-75简</vt:lpstr>
      <vt:lpstr>汉仪中简黑简</vt:lpstr>
      <vt:lpstr>Dubai Medium</vt:lpstr>
      <vt:lpstr>WPS</vt:lpstr>
      <vt:lpstr>2_Office 主题​​</vt:lpstr>
      <vt:lpstr>Douyin API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VhuanTech</cp:lastModifiedBy>
  <cp:revision>10</cp:revision>
  <dcterms:created xsi:type="dcterms:W3CDTF">2023-09-07T05:45:00Z</dcterms:created>
  <dcterms:modified xsi:type="dcterms:W3CDTF">2023-09-08T02:27:25Z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647F7CC03CD74A81AA696CA859B17261_12</vt:lpwstr>
  </property>
  <property fmtid="{D5CDD505-2E9C-101B-9397-08002B2CF9AE}" pid="3" name="KSOProductBuildVer">
    <vt:lpwstr>2052-12.1.0.15120</vt:lpwstr>
  </property>
</Properties>
</file>