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3"/>
    <p:sldId id="262" r:id="rId4"/>
    <p:sldId id="263" r:id="rId5"/>
    <p:sldId id="405" r:id="rId6"/>
    <p:sldId id="264" r:id="rId7"/>
    <p:sldId id="439" r:id="rId8"/>
    <p:sldId id="440" r:id="rId9"/>
    <p:sldId id="406" r:id="rId10"/>
    <p:sldId id="265" r:id="rId11"/>
    <p:sldId id="267" r:id="rId12"/>
    <p:sldId id="296" r:id="rId13"/>
    <p:sldId id="331" r:id="rId14"/>
    <p:sldId id="314" r:id="rId15"/>
    <p:sldId id="298" r:id="rId16"/>
    <p:sldId id="363" r:id="rId17"/>
    <p:sldId id="364" r:id="rId18"/>
    <p:sldId id="269" r:id="rId19"/>
    <p:sldId id="268" r:id="rId20"/>
    <p:sldId id="349" r:id="rId21"/>
    <p:sldId id="284" r:id="rId22"/>
    <p:sldId id="270" r:id="rId23"/>
    <p:sldId id="272" r:id="rId24"/>
    <p:sldId id="273" r:id="rId25"/>
    <p:sldId id="274" r:id="rId26"/>
    <p:sldId id="278" r:id="rId27"/>
    <p:sldId id="381" r:id="rId28"/>
    <p:sldId id="276" r:id="rId29"/>
    <p:sldId id="279" r:id="rId30"/>
    <p:sldId id="394" r:id="rId31"/>
    <p:sldId id="404" r:id="rId32"/>
    <p:sldId id="271" r:id="rId33"/>
    <p:sldId id="283" r:id="rId34"/>
    <p:sldId id="295" r:id="rId35"/>
    <p:sldId id="297" r:id="rId36"/>
    <p:sldId id="389" r:id="rId37"/>
    <p:sldId id="391" r:id="rId38"/>
    <p:sldId id="393" r:id="rId39"/>
    <p:sldId id="395" r:id="rId40"/>
    <p:sldId id="261" r:id="rId41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gs" Target="tags/tag49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6.png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image" Target="../media/image7.png"/><Relationship Id="rId1" Type="http://schemas.openxmlformats.org/officeDocument/2006/relationships/tags" Target="../tags/tag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Electron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75640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5/29/2021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main.js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8200" y="1212215"/>
            <a:ext cx="6219825" cy="52158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900"/>
              <a:t>const { app, BrowserWindow } = require('electron')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function createWindow () {   </a:t>
            </a:r>
            <a:endParaRPr lang="zh-CN" altLang="en-US" sz="900"/>
          </a:p>
          <a:p>
            <a:r>
              <a:rPr lang="zh-CN" altLang="en-US" sz="900"/>
              <a:t>  // 创建浏览器窗口</a:t>
            </a:r>
            <a:endParaRPr lang="zh-CN" altLang="en-US" sz="900"/>
          </a:p>
          <a:p>
            <a:r>
              <a:rPr lang="zh-CN" altLang="en-US" sz="900"/>
              <a:t>  const win = new BrowserWindow({</a:t>
            </a:r>
            <a:endParaRPr lang="zh-CN" altLang="en-US" sz="900"/>
          </a:p>
          <a:p>
            <a:r>
              <a:rPr lang="zh-CN" altLang="en-US" sz="900"/>
              <a:t>    width: 800,</a:t>
            </a:r>
            <a:endParaRPr lang="zh-CN" altLang="en-US" sz="900"/>
          </a:p>
          <a:p>
            <a:r>
              <a:rPr lang="zh-CN" altLang="en-US" sz="900"/>
              <a:t>    height: 600,</a:t>
            </a:r>
            <a:endParaRPr lang="zh-CN" altLang="en-US" sz="900"/>
          </a:p>
          <a:p>
            <a:r>
              <a:rPr lang="zh-CN" altLang="en-US" sz="900"/>
              <a:t>    webPreferences: {</a:t>
            </a:r>
            <a:endParaRPr lang="zh-CN" altLang="en-US" sz="900"/>
          </a:p>
          <a:p>
            <a:r>
              <a:rPr lang="zh-CN" altLang="en-US" sz="900"/>
              <a:t>      nodeIntegration: true</a:t>
            </a:r>
            <a:endParaRPr lang="zh-CN" altLang="en-US" sz="900"/>
          </a:p>
          <a:p>
            <a:r>
              <a:rPr lang="zh-CN" altLang="en-US" sz="900"/>
              <a:t>    }</a:t>
            </a:r>
            <a:endParaRPr lang="zh-CN" altLang="en-US" sz="900"/>
          </a:p>
          <a:p>
            <a:r>
              <a:rPr lang="zh-CN" altLang="en-US" sz="900"/>
              <a:t>  })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  // 并且为你的应用加载index.html</a:t>
            </a:r>
            <a:endParaRPr lang="zh-CN" altLang="en-US" sz="900"/>
          </a:p>
          <a:p>
            <a:r>
              <a:rPr lang="zh-CN" altLang="en-US" sz="900"/>
              <a:t>  win.loadFile('index.html')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  // 打开开发者工具</a:t>
            </a:r>
            <a:endParaRPr lang="zh-CN" altLang="en-US" sz="900"/>
          </a:p>
          <a:p>
            <a:r>
              <a:rPr lang="zh-CN" altLang="en-US" sz="900"/>
              <a:t>  win.webContents.openDevTools()</a:t>
            </a:r>
            <a:endParaRPr lang="zh-CN" altLang="en-US" sz="900"/>
          </a:p>
          <a:p>
            <a:r>
              <a:rPr lang="zh-CN" altLang="en-US" sz="900"/>
              <a:t>}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app.whenReady().then(createWindow)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// Quit when all windows are closed, except on macOS. There, it's common</a:t>
            </a:r>
            <a:endParaRPr lang="zh-CN" altLang="en-US" sz="900"/>
          </a:p>
          <a:p>
            <a:r>
              <a:rPr lang="zh-CN" altLang="en-US" sz="900"/>
              <a:t>// for applications and their menu bar to stay active until the user quits</a:t>
            </a:r>
            <a:endParaRPr lang="zh-CN" altLang="en-US" sz="900"/>
          </a:p>
          <a:p>
            <a:r>
              <a:rPr lang="zh-CN" altLang="en-US" sz="900"/>
              <a:t>// explicitly with Cmd + Q.</a:t>
            </a:r>
            <a:endParaRPr lang="zh-CN" altLang="en-US" sz="900"/>
          </a:p>
          <a:p>
            <a:r>
              <a:rPr lang="zh-CN" altLang="en-US" sz="900"/>
              <a:t>app.on('window-all-closed', () =&gt; {</a:t>
            </a:r>
            <a:endParaRPr lang="zh-CN" altLang="en-US" sz="900"/>
          </a:p>
          <a:p>
            <a:r>
              <a:rPr lang="zh-CN" altLang="en-US" sz="900"/>
              <a:t>  if (process.platform !== 'darwin') {</a:t>
            </a:r>
            <a:endParaRPr lang="zh-CN" altLang="en-US" sz="900"/>
          </a:p>
          <a:p>
            <a:r>
              <a:rPr lang="zh-CN" altLang="en-US" sz="900"/>
              <a:t>    app.quit()</a:t>
            </a:r>
            <a:endParaRPr lang="zh-CN" altLang="en-US" sz="900"/>
          </a:p>
          <a:p>
            <a:r>
              <a:rPr lang="zh-CN" altLang="en-US" sz="900"/>
              <a:t>  }</a:t>
            </a:r>
            <a:endParaRPr lang="zh-CN" altLang="en-US" sz="900"/>
          </a:p>
          <a:p>
            <a:r>
              <a:rPr lang="zh-CN" altLang="en-US" sz="900"/>
              <a:t>})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app.on('activate', () =&gt; {</a:t>
            </a:r>
            <a:endParaRPr lang="zh-CN" altLang="en-US" sz="900"/>
          </a:p>
          <a:p>
            <a:r>
              <a:rPr lang="zh-CN" altLang="en-US" sz="900"/>
              <a:t>  // On macOS it's common to re-create a window in the app when the</a:t>
            </a:r>
            <a:endParaRPr lang="zh-CN" altLang="en-US" sz="900"/>
          </a:p>
          <a:p>
            <a:r>
              <a:rPr lang="zh-CN" altLang="en-US" sz="900"/>
              <a:t>  // dock icon is clicked and there are no other windows open.</a:t>
            </a:r>
            <a:endParaRPr lang="zh-CN" altLang="en-US" sz="900"/>
          </a:p>
          <a:p>
            <a:r>
              <a:rPr lang="zh-CN" altLang="en-US" sz="900"/>
              <a:t>  if (BrowserWindow.getAllWindows().length === 0) {</a:t>
            </a:r>
            <a:endParaRPr lang="zh-CN" altLang="en-US" sz="900"/>
          </a:p>
          <a:p>
            <a:r>
              <a:rPr lang="zh-CN" altLang="en-US" sz="900"/>
              <a:t>    createWindow()</a:t>
            </a:r>
            <a:endParaRPr lang="zh-CN" altLang="en-US" sz="900"/>
          </a:p>
          <a:p>
            <a:r>
              <a:rPr lang="zh-CN" altLang="en-US" sz="900"/>
              <a:t>  }</a:t>
            </a:r>
            <a:endParaRPr lang="zh-CN" altLang="en-US" sz="900"/>
          </a:p>
          <a:p>
            <a:r>
              <a:rPr lang="zh-CN" altLang="en-US" sz="900"/>
              <a:t>})</a:t>
            </a:r>
            <a:endParaRPr lang="zh-CN" altLang="en-US" sz="9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Build On Windows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https://www.electronjs.org/docs/development/build-instructions-windows</a:t>
            </a:r>
            <a:endParaRPr lang="zh-CN" altLang="en-US"/>
          </a:p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 sz="2000"/>
              <a:t>yarn install</a:t>
            </a:r>
            <a:endParaRPr lang="en-US" altLang="zh-CN" sz="2000"/>
          </a:p>
          <a:p>
            <a:pPr lvl="1"/>
            <a:r>
              <a:rPr lang="en-US" altLang="zh-CN" sz="2000"/>
              <a:t>Install sharp</a:t>
            </a:r>
            <a:endParaRPr lang="en-US" altLang="zh-CN" sz="2000"/>
          </a:p>
          <a:p>
            <a:pPr lvl="2"/>
            <a:r>
              <a:rPr lang="en-US" altLang="zh-CN" sz="1800"/>
              <a:t>download sharp prebuilds</a:t>
            </a:r>
            <a:endParaRPr lang="en-US" altLang="zh-CN" sz="1800"/>
          </a:p>
          <a:p>
            <a:pPr lvl="3"/>
            <a:r>
              <a:rPr lang="en-US" altLang="zh-CN" sz="1800"/>
              <a:t>wget https://github.com/lovell/sharp/releases/download/v0.32.0/sharp-v0.32.0-napi-v7-win32-ia32.tar.gz</a:t>
            </a:r>
            <a:endParaRPr lang="en-US" altLang="zh-CN" sz="1800"/>
          </a:p>
          <a:p>
            <a:pPr lvl="2"/>
            <a:r>
              <a:rPr lang="en-US" altLang="zh-CN" sz="1800"/>
              <a:t>cp sharp-v0.32.0-napi-v7-win32-ia32.tar.gz C:\Users\losti\AppData\Roaming\npm-cache\_prebuilds\550e99-sharp-v0.32.0-napi-v7-win32-ia32.tar.gz</a:t>
            </a:r>
            <a:endParaRPr lang="en-US" altLang="zh-CN" sz="1800"/>
          </a:p>
          <a:p>
            <a:pPr lvl="2"/>
            <a:r>
              <a:rPr lang="en-US" altLang="zh-CN" sz="1800"/>
              <a:t>yarn add --platform=win32 --arch=ia32 sharp</a:t>
            </a:r>
            <a:endParaRPr lang="en-US" altLang="zh-CN" sz="1800"/>
          </a:p>
          <a:p>
            <a:pPr lvl="1"/>
            <a:r>
              <a:rPr lang="en-US" altLang="zh-CN" sz="2000"/>
              <a:t>yarn electron:serve	// dev</a:t>
            </a:r>
            <a:endParaRPr lang="en-US" altLang="zh-CN" sz="2000"/>
          </a:p>
          <a:p>
            <a:pPr lvl="1"/>
            <a:r>
              <a:rPr lang="en-US" altLang="zh-CN" sz="2000"/>
              <a:t>yarn add es5-ext</a:t>
            </a:r>
            <a:endParaRPr lang="en-US" altLang="zh-CN" sz="2000"/>
          </a:p>
          <a:p>
            <a:pPr lvl="1"/>
            <a:r>
              <a:rPr lang="en-US" altLang="zh-CN" sz="2000"/>
              <a:t>yarn electron:build	// build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icon</a:t>
            </a:r>
            <a:endParaRPr lang="en-US" altLang="zh-CN"/>
          </a:p>
          <a:p>
            <a:pPr lvl="1"/>
            <a:r>
              <a:rPr lang="en-US" altLang="zh-CN" sz="2000"/>
              <a:t>Modify </a:t>
            </a:r>
            <a:r>
              <a:rPr lang="en-US" altLang="zh-CN"/>
              <a:t>package.json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39460" y="1211580"/>
            <a:ext cx="3981450" cy="2190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Debug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043805"/>
          </a:xfrm>
        </p:spPr>
        <p:txBody>
          <a:bodyPr>
            <a:normAutofit fontScale="90000" lnSpcReduction="10000"/>
          </a:bodyPr>
          <a:p>
            <a:r>
              <a:rPr lang="en-US" altLang="zh-CN"/>
              <a:t>Ctrl+Shift+i</a:t>
            </a:r>
            <a:endParaRPr lang="en-US" altLang="zh-CN"/>
          </a:p>
          <a:p>
            <a:pPr lvl="1"/>
            <a:r>
              <a:rPr lang="en-US" altLang="zh-CN" sz="2000"/>
              <a:t>toggle Chrome DevTools</a:t>
            </a:r>
            <a:endParaRPr lang="en-US" altLang="zh-CN" sz="2000"/>
          </a:p>
          <a:p>
            <a:pPr lvl="0"/>
            <a:r>
              <a:rPr lang="en-US" altLang="zh-CN" sz="2400"/>
              <a:t>Crl+r</a:t>
            </a:r>
            <a:endParaRPr lang="en-US" altLang="zh-CN" sz="2400"/>
          </a:p>
          <a:p>
            <a:pPr lvl="1"/>
            <a:r>
              <a:rPr lang="en-US" altLang="zh-CN" sz="2000"/>
              <a:t>reload window</a:t>
            </a:r>
            <a:endParaRPr lang="zh-CN" altLang="en-US"/>
          </a:p>
          <a:p>
            <a:r>
              <a:rPr lang="zh-CN" altLang="en-US"/>
              <a:t>https://www.npmjs.com/package/electron-log</a:t>
            </a:r>
            <a:endParaRPr lang="zh-CN" altLang="en-US"/>
          </a:p>
          <a:p>
            <a:pPr lvl="1"/>
            <a:r>
              <a:rPr lang="en-US" altLang="zh-CN"/>
              <a:t>npm i electron-log</a:t>
            </a:r>
            <a:endParaRPr lang="en-US" altLang="zh-CN"/>
          </a:p>
          <a:p>
            <a:pPr lvl="1"/>
            <a:r>
              <a:rPr lang="en-US" altLang="zh-CN"/>
              <a:t>log file</a:t>
            </a:r>
            <a:endParaRPr lang="en-US" altLang="zh-CN"/>
          </a:p>
          <a:p>
            <a:pPr lvl="2"/>
            <a:r>
              <a:rPr lang="en-US" altLang="zh-CN" sz="1800"/>
              <a:t>Windows: %USERPROFILE%\AppData\Roaming\{app name}\logs\{process type}.log</a:t>
            </a:r>
            <a:endParaRPr lang="en-US" altLang="zh-CN" sz="1800"/>
          </a:p>
          <a:p>
            <a:pPr lvl="2"/>
            <a:r>
              <a:rPr lang="en-US" altLang="zh-CN" sz="1800"/>
              <a:t>Linux: ~/.config/{app name}/logs/{process type}.log</a:t>
            </a:r>
            <a:endParaRPr lang="en-US" altLang="zh-CN" sz="1800"/>
          </a:p>
          <a:p>
            <a:pPr lvl="2"/>
            <a:r>
              <a:rPr lang="en-US" altLang="zh-CN" sz="1800"/>
              <a:t>Mac: ~/Library/Logs/{app name}/{process type}.log</a:t>
            </a:r>
            <a:endParaRPr lang="en-US" altLang="zh-CN" sz="1800"/>
          </a:p>
          <a:p>
            <a:pPr lvl="1"/>
            <a:r>
              <a:rPr lang="en-US" altLang="zh-CN"/>
              <a:t>log levels</a:t>
            </a:r>
            <a:endParaRPr lang="en-US" altLang="zh-CN"/>
          </a:p>
          <a:p>
            <a:pPr lvl="2"/>
            <a:r>
              <a:rPr lang="en-US" altLang="zh-CN" sz="1800"/>
              <a:t>error, warn, info, verbose, debug, silly</a:t>
            </a:r>
            <a:endParaRPr lang="en-US" altLang="zh-CN"/>
          </a:p>
          <a:p>
            <a:pPr lvl="1"/>
            <a:r>
              <a:rPr lang="en-US" altLang="zh-CN"/>
              <a:t>example</a:t>
            </a:r>
            <a:endParaRPr lang="en-US" altLang="zh-CN"/>
          </a:p>
          <a:p>
            <a:pPr lvl="2"/>
            <a:r>
              <a:rPr lang="en-US" altLang="zh-CN"/>
              <a:t>const log = require('electron-log')</a:t>
            </a:r>
            <a:endParaRPr lang="en-US" altLang="zh-CN"/>
          </a:p>
          <a:p>
            <a:pPr lvl="2"/>
            <a:r>
              <a:rPr lang="en-US" altLang="zh-CN"/>
              <a:t>log.info('Info')</a:t>
            </a:r>
            <a:endParaRPr lang="en-US" altLang="zh-CN"/>
          </a:p>
          <a:p>
            <a:pPr lvl="2"/>
            <a:r>
              <a:rPr lang="en-US" altLang="zh-CN"/>
              <a:t>log.warn('Warning')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require('fs')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fs.writeFile(fn, buf, function (err) {</a:t>
            </a:r>
            <a:endParaRPr lang="en-US" altLang="zh-CN"/>
          </a:p>
          <a:p>
            <a:pPr lvl="2"/>
            <a:r>
              <a:rPr lang="en-US" altLang="zh-CN"/>
              <a:t>throw(err)</a:t>
            </a:r>
            <a:endParaRPr lang="en-US" altLang="zh-CN"/>
          </a:p>
          <a:p>
            <a:pPr lvl="1"/>
            <a:r>
              <a:rPr lang="en-US" altLang="zh-CN"/>
              <a:t>})</a:t>
            </a:r>
            <a:endParaRPr lang="en-US" altLang="zh-CN"/>
          </a:p>
          <a:p>
            <a:pPr lvl="1"/>
            <a:r>
              <a:rPr lang="en-US" altLang="zh-CN"/>
              <a:t>fs.readFileSync(fn)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asar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https://github.com/electron/asar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npm install --engine-strict asar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asar l app.asar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Create Installer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https://newsn.net/say/electron-innosetup.html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Run Inno Setup Compiler with wizard mode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Electron-Vue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5182870" cy="4549140"/>
          </a:xfrm>
        </p:spPr>
        <p:txBody>
          <a:bodyPr/>
          <a:p>
            <a:r>
              <a:rPr lang="zh-CN" altLang="en-US"/>
              <a:t>https://github.com/SimulatedGREG/electron-vue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8185" y="3027680"/>
            <a:ext cx="5422900" cy="28613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# Install vue-cli and scaffold boilerplate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npm install -g vue-cli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SET npm_config_strict_ssl=false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vue init simulatedgreg/electron-vue my-project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# Install dependencies and run your app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cd my-project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npm i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npm run dev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  <a:sym typeface="+mn-ea"/>
              </a:rPr>
              <a:t># FAQ “process is not defined”</a:t>
            </a:r>
            <a:endParaRPr lang="en-US" altLang="zh-CN">
              <a:solidFill>
                <a:schemeClr val="bg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85050" y="1117600"/>
            <a:ext cx="4089400" cy="52158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900"/>
              <a:t>my-project</a:t>
            </a:r>
            <a:endParaRPr lang="zh-CN" altLang="en-US" sz="900"/>
          </a:p>
          <a:p>
            <a:r>
              <a:rPr lang="zh-CN" altLang="en-US" sz="900"/>
              <a:t>├─ .electron-vue</a:t>
            </a:r>
            <a:endParaRPr lang="zh-CN" altLang="en-US" sz="900"/>
          </a:p>
          <a:p>
            <a:r>
              <a:rPr lang="zh-CN" altLang="en-US" sz="900"/>
              <a:t>│  └─ &lt;build/development&gt;.js files</a:t>
            </a:r>
            <a:endParaRPr lang="zh-CN" altLang="en-US" sz="900"/>
          </a:p>
          <a:p>
            <a:r>
              <a:rPr lang="zh-CN" altLang="en-US" sz="900"/>
              <a:t>├─ build</a:t>
            </a:r>
            <a:endParaRPr lang="zh-CN" altLang="en-US" sz="900"/>
          </a:p>
          <a:p>
            <a:r>
              <a:rPr lang="zh-CN" altLang="en-US" sz="900"/>
              <a:t>│  └─ icons/</a:t>
            </a:r>
            <a:endParaRPr lang="zh-CN" altLang="en-US" sz="900"/>
          </a:p>
          <a:p>
            <a:r>
              <a:rPr lang="zh-CN" altLang="en-US" sz="900"/>
              <a:t>├─ dist</a:t>
            </a:r>
            <a:endParaRPr lang="zh-CN" altLang="en-US" sz="900"/>
          </a:p>
          <a:p>
            <a:r>
              <a:rPr lang="zh-CN" altLang="en-US" sz="900"/>
              <a:t>│  ├─ electron/</a:t>
            </a:r>
            <a:endParaRPr lang="zh-CN" altLang="en-US" sz="900"/>
          </a:p>
          <a:p>
            <a:r>
              <a:rPr lang="zh-CN" altLang="en-US" sz="900"/>
              <a:t>│  └─ web/</a:t>
            </a:r>
            <a:endParaRPr lang="zh-CN" altLang="en-US" sz="900"/>
          </a:p>
          <a:p>
            <a:r>
              <a:rPr lang="zh-CN" altLang="en-US" sz="900"/>
              <a:t>├─ node_modules/</a:t>
            </a:r>
            <a:endParaRPr lang="zh-CN" altLang="en-US" sz="900"/>
          </a:p>
          <a:p>
            <a:r>
              <a:rPr lang="zh-CN" altLang="en-US" sz="900"/>
              <a:t>├─ src</a:t>
            </a:r>
            <a:endParaRPr lang="zh-CN" altLang="en-US" sz="900"/>
          </a:p>
          <a:p>
            <a:r>
              <a:rPr lang="zh-CN" altLang="en-US" sz="900"/>
              <a:t>│  ├─ main</a:t>
            </a:r>
            <a:endParaRPr lang="zh-CN" altLang="en-US" sz="900"/>
          </a:p>
          <a:p>
            <a:r>
              <a:rPr lang="zh-CN" altLang="en-US" sz="900"/>
              <a:t>│  │  ├─ index.dev.js</a:t>
            </a:r>
            <a:endParaRPr lang="zh-CN" altLang="en-US" sz="900"/>
          </a:p>
          <a:p>
            <a:r>
              <a:rPr lang="zh-CN" altLang="en-US" sz="900"/>
              <a:t>│  │  └─ index.js</a:t>
            </a:r>
            <a:endParaRPr lang="zh-CN" altLang="en-US" sz="900"/>
          </a:p>
          <a:p>
            <a:r>
              <a:rPr lang="zh-CN" altLang="en-US" sz="900"/>
              <a:t>│  ├─ renderer</a:t>
            </a:r>
            <a:endParaRPr lang="zh-CN" altLang="en-US" sz="900"/>
          </a:p>
          <a:p>
            <a:r>
              <a:rPr lang="zh-CN" altLang="en-US" sz="900"/>
              <a:t>│  │  ├─ components/</a:t>
            </a:r>
            <a:endParaRPr lang="zh-CN" altLang="en-US" sz="900"/>
          </a:p>
          <a:p>
            <a:r>
              <a:rPr lang="zh-CN" altLang="en-US" sz="900"/>
              <a:t>│  │  ├─ router/</a:t>
            </a:r>
            <a:endParaRPr lang="zh-CN" altLang="en-US" sz="900"/>
          </a:p>
          <a:p>
            <a:r>
              <a:rPr lang="zh-CN" altLang="en-US" sz="900"/>
              <a:t>│  │  ├─ store/</a:t>
            </a:r>
            <a:endParaRPr lang="zh-CN" altLang="en-US" sz="900"/>
          </a:p>
          <a:p>
            <a:r>
              <a:rPr lang="zh-CN" altLang="en-US" sz="900"/>
              <a:t>│  │  ├─ App.vue</a:t>
            </a:r>
            <a:endParaRPr lang="zh-CN" altLang="en-US" sz="900"/>
          </a:p>
          <a:p>
            <a:r>
              <a:rPr lang="zh-CN" altLang="en-US" sz="900"/>
              <a:t>│  │  └─ main.js</a:t>
            </a:r>
            <a:endParaRPr lang="zh-CN" altLang="en-US" sz="900"/>
          </a:p>
          <a:p>
            <a:r>
              <a:rPr lang="zh-CN" altLang="en-US" sz="900"/>
              <a:t>│  └─ index.ejs</a:t>
            </a:r>
            <a:endParaRPr lang="zh-CN" altLang="en-US" sz="900"/>
          </a:p>
          <a:p>
            <a:r>
              <a:rPr lang="zh-CN" altLang="en-US" sz="900"/>
              <a:t>├─ static/</a:t>
            </a:r>
            <a:endParaRPr lang="zh-CN" altLang="en-US" sz="900"/>
          </a:p>
          <a:p>
            <a:r>
              <a:rPr lang="zh-CN" altLang="en-US" sz="900"/>
              <a:t>├─ test</a:t>
            </a:r>
            <a:endParaRPr lang="zh-CN" altLang="en-US" sz="900"/>
          </a:p>
          <a:p>
            <a:r>
              <a:rPr lang="zh-CN" altLang="en-US" sz="900"/>
              <a:t>│  ├─ e2e</a:t>
            </a:r>
            <a:endParaRPr lang="zh-CN" altLang="en-US" sz="900"/>
          </a:p>
          <a:p>
            <a:r>
              <a:rPr lang="zh-CN" altLang="en-US" sz="900"/>
              <a:t>│  │  ├─ specs/</a:t>
            </a:r>
            <a:endParaRPr lang="zh-CN" altLang="en-US" sz="900"/>
          </a:p>
          <a:p>
            <a:r>
              <a:rPr lang="zh-CN" altLang="en-US" sz="900"/>
              <a:t>│  │  ├─ index.js</a:t>
            </a:r>
            <a:endParaRPr lang="zh-CN" altLang="en-US" sz="900"/>
          </a:p>
          <a:p>
            <a:r>
              <a:rPr lang="zh-CN" altLang="en-US" sz="900"/>
              <a:t>│  │  └─ utils.js</a:t>
            </a:r>
            <a:endParaRPr lang="zh-CN" altLang="en-US" sz="900"/>
          </a:p>
          <a:p>
            <a:r>
              <a:rPr lang="zh-CN" altLang="en-US" sz="900"/>
              <a:t>│  ├─ unit</a:t>
            </a:r>
            <a:endParaRPr lang="zh-CN" altLang="en-US" sz="900"/>
          </a:p>
          <a:p>
            <a:r>
              <a:rPr lang="zh-CN" altLang="en-US" sz="900"/>
              <a:t>│  │  ├─ specs/</a:t>
            </a:r>
            <a:endParaRPr lang="zh-CN" altLang="en-US" sz="900"/>
          </a:p>
          <a:p>
            <a:r>
              <a:rPr lang="zh-CN" altLang="en-US" sz="900"/>
              <a:t>│  │  ├─ index.js</a:t>
            </a:r>
            <a:endParaRPr lang="zh-CN" altLang="en-US" sz="900"/>
          </a:p>
          <a:p>
            <a:r>
              <a:rPr lang="zh-CN" altLang="en-US" sz="900"/>
              <a:t>│  │  └─ karma.config.js</a:t>
            </a:r>
            <a:endParaRPr lang="zh-CN" altLang="en-US" sz="900"/>
          </a:p>
          <a:p>
            <a:r>
              <a:rPr lang="zh-CN" altLang="en-US" sz="900"/>
              <a:t>│  └─ .eslintrc</a:t>
            </a:r>
            <a:endParaRPr lang="zh-CN" altLang="en-US" sz="900"/>
          </a:p>
          <a:p>
            <a:r>
              <a:rPr lang="zh-CN" altLang="en-US" sz="900"/>
              <a:t>├─ .babelrc</a:t>
            </a:r>
            <a:endParaRPr lang="zh-CN" altLang="en-US" sz="900"/>
          </a:p>
          <a:p>
            <a:r>
              <a:rPr lang="zh-CN" altLang="en-US" sz="900"/>
              <a:t>├─ .eslintignore</a:t>
            </a:r>
            <a:endParaRPr lang="zh-CN" altLang="en-US" sz="900"/>
          </a:p>
          <a:p>
            <a:r>
              <a:rPr lang="zh-CN" altLang="en-US" sz="900"/>
              <a:t>├─ .eslintrc.js</a:t>
            </a:r>
            <a:endParaRPr lang="zh-CN" altLang="en-US" sz="900"/>
          </a:p>
          <a:p>
            <a:r>
              <a:rPr lang="zh-CN" altLang="en-US" sz="900"/>
              <a:t>├─ .gitignore</a:t>
            </a:r>
            <a:endParaRPr lang="zh-CN" altLang="en-US" sz="900"/>
          </a:p>
          <a:p>
            <a:r>
              <a:rPr lang="zh-CN" altLang="en-US" sz="900"/>
              <a:t>├─ package.json</a:t>
            </a:r>
            <a:endParaRPr lang="zh-CN" altLang="en-US" sz="900"/>
          </a:p>
          <a:p>
            <a:r>
              <a:rPr lang="zh-CN" altLang="en-US" sz="900"/>
              <a:t>└─ README.md</a:t>
            </a:r>
            <a:endParaRPr lang="zh-CN" altLang="en-US" sz="900"/>
          </a:p>
        </p:txBody>
      </p:sp>
      <p:sp>
        <p:nvSpPr>
          <p:cNvPr id="7" name="矩形 6"/>
          <p:cNvSpPr/>
          <p:nvPr/>
        </p:nvSpPr>
        <p:spPr>
          <a:xfrm>
            <a:off x="7473950" y="2666365"/>
            <a:ext cx="1511300" cy="2679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473950" y="3103880"/>
            <a:ext cx="2501900" cy="660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VUE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Project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061585" cy="5332095"/>
          </a:xfrm>
        </p:spPr>
        <p:txBody>
          <a:bodyPr>
            <a:noAutofit/>
          </a:bodyPr>
          <a:p>
            <a:r>
              <a:rPr lang="en-US" altLang="zh-CN" sz="1400"/>
              <a:t>References</a:t>
            </a:r>
            <a:endParaRPr lang="en-US" altLang="zh-CN" sz="1400"/>
          </a:p>
          <a:p>
            <a:pPr lvl="1"/>
            <a:r>
              <a:rPr lang="en-US" altLang="zh-CN" sz="1200">
                <a:solidFill>
                  <a:schemeClr val="bg1">
                    <a:lumMod val="75000"/>
                  </a:schemeClr>
                </a:solidFill>
              </a:rPr>
              <a:t>https://stricker.digital/posts/electron-with-vue-and-webpack/</a:t>
            </a:r>
            <a:endParaRPr lang="en-US" altLang="zh-CN" sz="120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CN" sz="1200"/>
              <a:t>https://blog.csdn.net/ReDreamme/article/details/113865100</a:t>
            </a:r>
            <a:endParaRPr lang="en-US" altLang="zh-CN" sz="1200"/>
          </a:p>
          <a:p>
            <a:r>
              <a:rPr lang="en-US" altLang="zh-CN" sz="1400"/>
              <a:t>Vue CLI 3</a:t>
            </a:r>
            <a:endParaRPr lang="en-US" altLang="zh-CN" sz="1400"/>
          </a:p>
          <a:p>
            <a:pPr lvl="1"/>
            <a:r>
              <a:rPr lang="en-US" altLang="zh-CN" sz="1200"/>
              <a:t>install node v14.21.3 32bit</a:t>
            </a:r>
            <a:endParaRPr lang="en-US" altLang="zh-CN" sz="1200"/>
          </a:p>
          <a:p>
            <a:pPr lvl="2"/>
            <a:r>
              <a:rPr lang="en-US" altLang="zh-CN" sz="1000"/>
              <a:t>https://nodejs.org/en/download/releases/</a:t>
            </a:r>
            <a:endParaRPr lang="en-US" altLang="zh-CN" sz="1000"/>
          </a:p>
          <a:p>
            <a:pPr lvl="1"/>
            <a:r>
              <a:rPr lang="en-US" altLang="zh-CN" sz="1200">
                <a:sym typeface="+mn-ea"/>
              </a:rPr>
              <a:t>npm --version	// 6.14.18</a:t>
            </a:r>
            <a:endParaRPr lang="en-US" altLang="zh-CN" sz="1200"/>
          </a:p>
          <a:p>
            <a:pPr lvl="1"/>
            <a:r>
              <a:rPr lang="en-US" altLang="zh-CN" sz="1200"/>
              <a:t>npm install -g @vue/cli	// as admin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vue --version</a:t>
            </a:r>
            <a:endParaRPr lang="en-US" altLang="zh-CN" sz="1200"/>
          </a:p>
          <a:p>
            <a:pPr lvl="1"/>
            <a:r>
              <a:rPr lang="en-US" altLang="zh-CN" sz="1200"/>
              <a:t>vue create {proj}</a:t>
            </a:r>
            <a:endParaRPr lang="en-US" altLang="zh-CN" sz="1200"/>
          </a:p>
          <a:p>
            <a:pPr lvl="1"/>
            <a:r>
              <a:rPr lang="en-US" altLang="zh-CN" sz="1200"/>
              <a:t>cd {proj}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set ELECTRON_MIRROR=http://npm.taobao.org/mirrors/electron/</a:t>
            </a:r>
            <a:endParaRPr lang="en-US" altLang="zh-CN" sz="1200"/>
          </a:p>
          <a:p>
            <a:pPr lvl="1"/>
            <a:r>
              <a:rPr lang="en-US" altLang="zh-CN" sz="1200"/>
              <a:t>vue add electron-builder</a:t>
            </a:r>
            <a:endParaRPr lang="en-US" altLang="zh-CN" sz="1200"/>
          </a:p>
          <a:p>
            <a:pPr lvl="2"/>
            <a:r>
              <a:rPr lang="en-US" altLang="zh-CN" sz="1000"/>
              <a:t>choose electron verson: 11.0.0</a:t>
            </a:r>
            <a:endParaRPr lang="en-US" altLang="zh-CN" sz="1000"/>
          </a:p>
          <a:p>
            <a:pPr lvl="1"/>
            <a:r>
              <a:rPr lang="en-US" altLang="zh-CN" sz="1200"/>
              <a:t>npn i -g --production windows-build-tools		// as admin</a:t>
            </a:r>
            <a:endParaRPr lang="en-US" altLang="zh-CN" sz="1200"/>
          </a:p>
          <a:p>
            <a:pPr lvl="1"/>
            <a:r>
              <a:rPr lang="en-US" altLang="zh-CN" sz="1200"/>
              <a:t>npm i -g node-gyp		// as admin</a:t>
            </a:r>
            <a:endParaRPr lang="en-US" altLang="zh-CN" sz="1200"/>
          </a:p>
          <a:p>
            <a:pPr lvl="1"/>
            <a:r>
              <a:rPr lang="en-US" altLang="zh-CN" sz="1200"/>
              <a:t>npm i -g @vue/devtools	// as admin</a:t>
            </a:r>
            <a:endParaRPr lang="en-US" altLang="zh-CN" sz="1200"/>
          </a:p>
          <a:p>
            <a:pPr lvl="1"/>
            <a:r>
              <a:rPr lang="en-US" altLang="zh-CN" sz="1200"/>
              <a:t>npm i -S ref-napi ref-array-napi ref-struct-napi ffi-napi</a:t>
            </a:r>
            <a:endParaRPr lang="en-US" altLang="zh-CN" sz="1200"/>
          </a:p>
          <a:p>
            <a:pPr lvl="1"/>
            <a:r>
              <a:rPr lang="en-US" altLang="zh-CN" sz="1200"/>
              <a:t>npm i -S vue-devtools</a:t>
            </a:r>
            <a:endParaRPr lang="en-US" altLang="zh-CN" sz="1200"/>
          </a:p>
          <a:p>
            <a:pPr lvl="1"/>
            <a:r>
              <a:rPr lang="en-US" altLang="zh-CN" sz="1200"/>
              <a:t>npm i -S node-sass sass-loader</a:t>
            </a:r>
            <a:endParaRPr lang="en-US" altLang="zh-CN" sz="1200"/>
          </a:p>
          <a:p>
            <a:pPr lvl="1"/>
            <a:r>
              <a:rPr lang="en-US" altLang="zh-CN" sz="1200"/>
              <a:t>npm i -S element-ui</a:t>
            </a:r>
            <a:endParaRPr lang="en-US" altLang="zh-CN" sz="12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431280" y="1147445"/>
            <a:ext cx="5551170" cy="53320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400">
                <a:sym typeface="+mn-ea"/>
              </a:rPr>
              <a:t>modify background.js</a:t>
            </a:r>
            <a:endParaRPr lang="en-US" altLang="zh-CN" sz="1400">
              <a:sym typeface="+mn-ea"/>
            </a:endParaRPr>
          </a:p>
          <a:p>
            <a:pPr marL="914400" lvl="2" indent="0">
              <a:buNone/>
            </a:pPr>
            <a:r>
              <a:rPr lang="en-US" altLang="zh-CN" sz="1200">
                <a:sym typeface="+mn-ea"/>
              </a:rPr>
              <a:t>webPreferences: {</a:t>
            </a:r>
            <a:endParaRPr lang="en-US" altLang="zh-CN" sz="1200">
              <a:sym typeface="+mn-ea"/>
            </a:endParaRPr>
          </a:p>
          <a:p>
            <a:pPr marL="1371600" lvl="3" indent="0">
              <a:buNone/>
            </a:pPr>
            <a:r>
              <a:rPr lang="en-US" altLang="zh-CN" sz="1200">
                <a:sym typeface="+mn-ea"/>
              </a:rPr>
              <a:t>nodeIntegration: true</a:t>
            </a:r>
            <a:endParaRPr lang="en-US" altLang="zh-CN" sz="1200">
              <a:sym typeface="+mn-ea"/>
            </a:endParaRPr>
          </a:p>
          <a:p>
            <a:pPr marL="1371600" lvl="3" indent="0">
              <a:buNone/>
            </a:pPr>
            <a:r>
              <a:rPr lang="en-US" altLang="zh-CN" sz="1200">
                <a:sym typeface="+mn-ea"/>
              </a:rPr>
              <a:t>}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modify vue.config.js</a:t>
            </a:r>
            <a:endParaRPr lang="en-US" altLang="zh-CN" sz="1400">
              <a:sym typeface="+mn-ea"/>
            </a:endParaRPr>
          </a:p>
          <a:p>
            <a:pPr marL="914400" lvl="2" indent="0">
              <a:buNone/>
            </a:pPr>
            <a:r>
              <a:rPr lang="en-US" altLang="zh-CN" sz="1200">
                <a:sym typeface="+mn-ea"/>
              </a:rPr>
              <a:t>module.exports = {</a:t>
            </a:r>
            <a:endParaRPr lang="en-US" altLang="zh-CN" sz="1200">
              <a:sym typeface="+mn-ea"/>
            </a:endParaRPr>
          </a:p>
          <a:p>
            <a:pPr marL="1371600" lvl="3" indent="0">
              <a:buNone/>
            </a:pPr>
            <a:r>
              <a:rPr lang="en-US" altLang="zh-CN" sz="1200">
                <a:sym typeface="+mn-ea"/>
              </a:rPr>
              <a:t>pluginOptions: {</a:t>
            </a:r>
            <a:endParaRPr lang="en-US" altLang="zh-CN" sz="1200">
              <a:sym typeface="+mn-ea"/>
            </a:endParaRPr>
          </a:p>
          <a:p>
            <a:pPr marL="1828800" lvl="4" indent="0">
              <a:buNone/>
            </a:pPr>
            <a:r>
              <a:rPr lang="en-US" altLang="zh-CN" sz="1200">
                <a:sym typeface="+mn-ea"/>
              </a:rPr>
              <a:t>electronBuilder: {</a:t>
            </a:r>
            <a:endParaRPr lang="en-US" altLang="zh-CN" sz="1200">
              <a:sym typeface="+mn-ea"/>
            </a:endParaRPr>
          </a:p>
          <a:p>
            <a:pPr marL="2286000" lvl="5" indent="0">
              <a:buNone/>
            </a:pPr>
            <a:r>
              <a:rPr lang="en-US" altLang="zh-CN" sz="1200">
                <a:sym typeface="+mn-ea"/>
              </a:rPr>
              <a:t>nodeIntegration: true,</a:t>
            </a:r>
            <a:endParaRPr lang="en-US" altLang="zh-CN" sz="1200">
              <a:sym typeface="+mn-ea"/>
            </a:endParaRPr>
          </a:p>
          <a:p>
            <a:pPr marL="2286000" lvl="5" indent="0">
              <a:buNone/>
            </a:pPr>
            <a:r>
              <a:rPr lang="en-US" altLang="zh-CN" sz="1200">
                <a:sym typeface="+mn-ea"/>
              </a:rPr>
              <a:t>externals: [‘ffi-napi’, ‘ref-napi’]</a:t>
            </a:r>
            <a:endParaRPr lang="en-US" altLang="zh-CN" sz="1200">
              <a:sym typeface="+mn-ea"/>
            </a:endParaRPr>
          </a:p>
          <a:p>
            <a:pPr marL="1828800" lvl="4" indent="0">
              <a:buNone/>
            </a:pPr>
            <a:r>
              <a:rPr lang="en-US" altLang="zh-CN" sz="1200">
                <a:sym typeface="+mn-ea"/>
              </a:rPr>
              <a:t>}</a:t>
            </a:r>
            <a:endParaRPr lang="en-US" altLang="zh-CN" sz="1200">
              <a:sym typeface="+mn-ea"/>
            </a:endParaRPr>
          </a:p>
          <a:p>
            <a:pPr marL="1371600" lvl="3" indent="0">
              <a:buNone/>
            </a:pPr>
            <a:r>
              <a:rPr lang="en-US" altLang="zh-CN" sz="1200">
                <a:sym typeface="+mn-ea"/>
              </a:rPr>
              <a:t>}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change src/background.js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// await installExtension(VUEJS_DEVTOOLS)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require('vue-devtools').install()</a:t>
            </a:r>
            <a:endParaRPr lang="en-US" altLang="zh-CN" sz="1200"/>
          </a:p>
          <a:p>
            <a:pPr lvl="1"/>
            <a:r>
              <a:rPr lang="en-US" altLang="zh-CN" sz="1400"/>
              <a:t>npm run electron:serve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Construct desktop UI application using web technology</a:t>
            </a:r>
            <a:endParaRPr lang="en-US" altLang="zh-CN"/>
          </a:p>
          <a:p>
            <a:pPr lvl="1"/>
            <a:r>
              <a:rPr lang="en-US" altLang="zh-CN"/>
              <a:t>Node.js runtime for backend</a:t>
            </a:r>
            <a:endParaRPr lang="en-US" altLang="zh-CN"/>
          </a:p>
          <a:p>
            <a:pPr lvl="1"/>
            <a:r>
              <a:rPr lang="en-US" altLang="zh-CN"/>
              <a:t>Chromium for frontend</a:t>
            </a:r>
            <a:endParaRPr lang="en-US" altLang="zh-CN"/>
          </a:p>
          <a:p>
            <a:pPr lvl="1"/>
            <a:r>
              <a:rPr lang="en-US" altLang="zh-CN"/>
              <a:t>Embeds Node</a:t>
            </a:r>
            <a:endParaRPr lang="en-US" altLang="zh-CN"/>
          </a:p>
          <a:p>
            <a:pPr lvl="1"/>
            <a:r>
              <a:rPr lang="en-US" altLang="zh-CN"/>
              <a:t>node_modules/.bin/electron --version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https://blog.logrocket.com/building-app-electron-vue/</a:t>
            </a:r>
            <a:endParaRPr lang="en-US" altLang="zh-CN"/>
          </a:p>
          <a:p>
            <a:pPr lvl="1"/>
            <a:r>
              <a:rPr lang="en-US" altLang="zh-CN"/>
              <a:t>https://auth0.com/blog/electron-tutorial-building-modern-desktop-apps-with-vue-js/</a:t>
            </a:r>
            <a:endParaRPr lang="en-US" altLang="zh-CN"/>
          </a:p>
          <a:p>
            <a:pPr lvl="1"/>
            <a:r>
              <a:rPr lang="en-US" altLang="zh-CN"/>
              <a:t>https://github.com/node-ffi/node-ffi/wiki/Node-FFI-Tutorial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https://www.cnblogs.com/silenzio/p/11580104.html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https://nklayman.github.io/vue-cli-plugin-electron-builder/guide/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Processes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Main process</a:t>
            </a:r>
            <a:endParaRPr lang="en-US" altLang="zh-CN"/>
          </a:p>
          <a:p>
            <a:pPr lvl="1"/>
            <a:r>
              <a:rPr lang="en-US" altLang="zh-CN" sz="2000"/>
              <a:t>Entry: src/main/index.js</a:t>
            </a:r>
            <a:endParaRPr lang="en-US" altLang="zh-CN"/>
          </a:p>
          <a:p>
            <a:r>
              <a:rPr lang="en-US" altLang="zh-CN"/>
              <a:t>Renderer process</a:t>
            </a:r>
            <a:endParaRPr lang="en-US" altLang="zh-CN"/>
          </a:p>
          <a:p>
            <a:r>
              <a:rPr lang="en-US" altLang="zh-CN"/>
              <a:t>IPC</a:t>
            </a:r>
            <a:endParaRPr lang="en-US" altLang="zh-CN"/>
          </a:p>
          <a:p>
            <a:pPr lvl="1"/>
            <a:r>
              <a:rPr lang="en-US" altLang="zh-CN"/>
              <a:t>ipcMain, ipcRenderer</a:t>
            </a:r>
            <a:endParaRPr lang="en-US" altLang="zh-CN"/>
          </a:p>
          <a:p>
            <a:pPr lvl="1"/>
            <a:r>
              <a:rPr lang="en-US" altLang="zh-CN"/>
              <a:t>ipcRenderer.invoke(msg, arguments)	// send request to ipcMain</a:t>
            </a:r>
            <a:endParaRPr lang="en-US" altLang="zh-CN"/>
          </a:p>
          <a:p>
            <a:pPr lvl="2"/>
            <a:r>
              <a:rPr lang="en-US" altLang="zh-CN"/>
              <a:t>ipcRenderer.invoke('some-name', someArgument).then((result) =&gt; {</a:t>
            </a:r>
            <a:endParaRPr lang="en-US" altLang="zh-CN"/>
          </a:p>
          <a:p>
            <a:pPr marL="1371600" lvl="3" indent="0">
              <a:buNone/>
            </a:pPr>
            <a:r>
              <a:rPr lang="en-US" altLang="zh-CN"/>
              <a:t>  // ...</a:t>
            </a:r>
            <a:endParaRPr lang="en-US" altLang="zh-CN"/>
          </a:p>
          <a:p>
            <a:pPr marL="1371600" lvl="3" indent="0">
              <a:buNone/>
            </a:pPr>
            <a:r>
              <a:rPr lang="en-US" altLang="zh-CN"/>
              <a:t>})</a:t>
            </a:r>
            <a:endParaRPr lang="en-US" altLang="zh-CN"/>
          </a:p>
          <a:p>
            <a:pPr lvl="1"/>
            <a:r>
              <a:rPr lang="en-US" altLang="zh-CN"/>
              <a:t>ipcMain.invoke(msg, arguments)	// send request to ipcRenderer</a:t>
            </a:r>
            <a:endParaRPr lang="en-US" altLang="zh-CN"/>
          </a:p>
          <a:p>
            <a:pPr lvl="1"/>
            <a:r>
              <a:rPr lang="en-US" altLang="zh-CN"/>
              <a:t>ipcMain.handle('some-name', async (event, someArgument) =&gt; {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const result = await doSomeWork(someArgument)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return result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})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Modules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96870" y="1224280"/>
            <a:ext cx="7094220" cy="53193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Hooks</a:t>
            </a:r>
            <a:endParaRPr lang="en-US" altLang="zh-CN"/>
          </a:p>
          <a:p>
            <a:pPr lvl="1"/>
            <a:r>
              <a:rPr lang="en-US" altLang="zh-CN"/>
              <a:t>will-finish-launching</a:t>
            </a:r>
            <a:endParaRPr lang="en-US" altLang="zh-CN"/>
          </a:p>
          <a:p>
            <a:pPr lvl="1"/>
            <a:r>
              <a:rPr lang="en-US" altLang="zh-CN"/>
              <a:t>ready</a:t>
            </a:r>
            <a:endParaRPr lang="en-US" altLang="zh-CN"/>
          </a:p>
          <a:p>
            <a:pPr lvl="1"/>
            <a:r>
              <a:rPr lang="en-US" altLang="zh-CN"/>
              <a:t>window-all-closed</a:t>
            </a:r>
            <a:endParaRPr lang="en-US" altLang="zh-CN"/>
          </a:p>
          <a:p>
            <a:pPr lvl="1"/>
            <a:r>
              <a:rPr lang="en-US" altLang="zh-CN"/>
              <a:t>before-quit</a:t>
            </a:r>
            <a:endParaRPr lang="en-US" altLang="zh-CN"/>
          </a:p>
          <a:p>
            <a:pPr lvl="1"/>
            <a:r>
              <a:rPr lang="en-US" altLang="zh-CN"/>
              <a:t>will-quit</a:t>
            </a:r>
            <a:endParaRPr lang="en-US" altLang="zh-CN"/>
          </a:p>
          <a:p>
            <a:pPr lvl="1"/>
            <a:r>
              <a:rPr lang="en-US" altLang="zh-CN"/>
              <a:t>quit</a:t>
            </a:r>
            <a:endParaRPr lang="en-US" altLang="zh-CN"/>
          </a:p>
          <a:p>
            <a:pPr lvl="1"/>
            <a:r>
              <a:rPr lang="en-US" altLang="zh-CN"/>
              <a:t>active</a:t>
            </a:r>
            <a:endParaRPr lang="en-US" altLang="zh-CN"/>
          </a:p>
          <a:p>
            <a:pPr lvl="1"/>
            <a:r>
              <a:rPr lang="en-US" altLang="zh-CN"/>
              <a:t>browser-window-created</a:t>
            </a:r>
            <a:endParaRPr lang="en-US" altLang="zh-CN"/>
          </a:p>
          <a:p>
            <a:pPr lvl="1"/>
            <a:r>
              <a:rPr lang="en-US" altLang="zh-CN"/>
              <a:t>browser-window-focus</a:t>
            </a:r>
            <a:endParaRPr lang="en-US" altLang="zh-CN"/>
          </a:p>
          <a:p>
            <a:pPr lvl="0"/>
            <a:r>
              <a:rPr lang="en-US" altLang="zh-CN"/>
              <a:t>Methods</a:t>
            </a:r>
            <a:endParaRPr lang="en-US" altLang="zh-CN"/>
          </a:p>
          <a:p>
            <a:pPr lvl="1"/>
            <a:r>
              <a:rPr lang="en-US" altLang="zh-CN"/>
              <a:t>quit()</a:t>
            </a:r>
            <a:endParaRPr lang="en-US" altLang="zh-CN"/>
          </a:p>
          <a:p>
            <a:pPr lvl="1"/>
            <a:r>
              <a:rPr lang="en-US" altLang="zh-CN"/>
              <a:t>getPath(name)</a:t>
            </a:r>
            <a:endParaRPr lang="en-US" altLang="zh-CN"/>
          </a:p>
          <a:p>
            <a:pPr lvl="1"/>
            <a:r>
              <a:rPr lang="en-US" altLang="zh-CN"/>
              <a:t>focus()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BrowserWindow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Hooks</a:t>
            </a:r>
            <a:endParaRPr lang="en-US" altLang="zh-CN"/>
          </a:p>
          <a:p>
            <a:pPr lvl="1"/>
            <a:r>
              <a:rPr lang="en-US" altLang="zh-CN"/>
              <a:t>closed</a:t>
            </a:r>
            <a:endParaRPr lang="en-US" altLang="zh-CN"/>
          </a:p>
          <a:p>
            <a:pPr lvl="1"/>
            <a:r>
              <a:rPr lang="en-US" altLang="zh-CN"/>
              <a:t>focus</a:t>
            </a:r>
            <a:endParaRPr lang="en-US" altLang="zh-CN"/>
          </a:p>
          <a:p>
            <a:pPr lvl="1"/>
            <a:r>
              <a:rPr lang="en-US" altLang="zh-CN"/>
              <a:t>show, hide</a:t>
            </a:r>
            <a:endParaRPr lang="en-US" altLang="zh-CN"/>
          </a:p>
          <a:p>
            <a:pPr lvl="1"/>
            <a:r>
              <a:rPr lang="en-US" altLang="zh-CN"/>
              <a:t>maximize, minimize</a:t>
            </a:r>
            <a:endParaRPr lang="en-US" altLang="zh-CN"/>
          </a:p>
          <a:p>
            <a:pPr lvl="0"/>
            <a:r>
              <a:rPr lang="en-US" altLang="zh-CN"/>
              <a:t>Methods</a:t>
            </a:r>
            <a:endParaRPr lang="en-US" altLang="zh-CN"/>
          </a:p>
          <a:p>
            <a:pPr lvl="1"/>
            <a:r>
              <a:rPr lang="en-US" altLang="zh-CN"/>
              <a:t>getFocusedWindow()</a:t>
            </a:r>
            <a:endParaRPr lang="en-US" altLang="zh-CN"/>
          </a:p>
          <a:p>
            <a:pPr lvl="1"/>
            <a:r>
              <a:rPr lang="en-US" altLang="zh-CN"/>
              <a:t>close()</a:t>
            </a:r>
            <a:endParaRPr lang="en-US" altLang="zh-CN"/>
          </a:p>
          <a:p>
            <a:pPr lvl="1"/>
            <a:r>
              <a:rPr lang="en-US" altLang="zh-CN"/>
              <a:t>focus()</a:t>
            </a:r>
            <a:endParaRPr lang="en-US" altLang="zh-CN"/>
          </a:p>
          <a:p>
            <a:pPr lvl="1"/>
            <a:r>
              <a:rPr lang="en-US" altLang="zh-CN"/>
              <a:t>show(), hide()</a:t>
            </a:r>
            <a:endParaRPr lang="en-US" altLang="zh-CN"/>
          </a:p>
          <a:p>
            <a:pPr lvl="1"/>
            <a:r>
              <a:rPr lang="en-US" altLang="zh-CN"/>
              <a:t>maximize(), minimize(), restore()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remote Module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shell</a:t>
            </a:r>
            <a:endParaRPr lang="en-US" altLang="zh-CN"/>
          </a:p>
          <a:p>
            <a:pPr lvl="1"/>
            <a:r>
              <a:rPr lang="en-US" altLang="zh-CN"/>
              <a:t>this.$electron.remote.shell.openExternal('url')</a:t>
            </a:r>
            <a:endParaRPr lang="en-US" altLang="zh-CN"/>
          </a:p>
          <a:p>
            <a:pPr lvl="0"/>
            <a:r>
              <a:rPr lang="en-US" altLang="zh-CN"/>
              <a:t>dialog</a:t>
            </a:r>
            <a:endParaRPr lang="en-US" altLang="zh-CN"/>
          </a:p>
          <a:p>
            <a:pPr lvl="1"/>
            <a:r>
              <a:rPr lang="en-US" altLang="zh-CN"/>
              <a:t>this.$electron.remote.dialog.showMessageBox({</a:t>
            </a:r>
            <a:endParaRPr lang="en-US" altLang="zh-CN"/>
          </a:p>
          <a:p>
            <a:pPr lvl="2"/>
            <a:r>
              <a:rPr lang="en-US" altLang="zh-CN"/>
              <a:t>title: 'title',</a:t>
            </a:r>
            <a:endParaRPr lang="en-US" altLang="zh-CN"/>
          </a:p>
          <a:p>
            <a:pPr lvl="2"/>
            <a:r>
              <a:rPr lang="en-US" altLang="zh-CN"/>
              <a:t>message: 'message',</a:t>
            </a:r>
            <a:endParaRPr lang="en-US" altLang="zh-CN"/>
          </a:p>
          <a:p>
            <a:pPr lvl="2"/>
            <a:r>
              <a:rPr lang="en-US" altLang="zh-CN"/>
              <a:t>detail: 'detail',</a:t>
            </a:r>
            <a:endParaRPr lang="en-US" altLang="zh-CN"/>
          </a:p>
          <a:p>
            <a:pPr lvl="1"/>
            <a:r>
              <a:rPr lang="en-US" altLang="zh-CN"/>
              <a:t>})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Call Function in C++ DLL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41035" cy="4955540"/>
          </a:xfrm>
        </p:spPr>
        <p:txBody>
          <a:bodyPr>
            <a:normAutofit fontScale="90000" lnSpcReduction="20000"/>
          </a:bodyPr>
          <a:p>
            <a:pPr lvl="0"/>
            <a:r>
              <a:rPr lang="en-US" altLang="zh-CN" sz="2400">
                <a:sym typeface="+mn-ea"/>
              </a:rPr>
              <a:t>node-ffi-napi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https://github.com/node-ffi-napi/node-ffi-napi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Install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npm i ffi-napi ref-napi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Issue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dependent ref cannot be installed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If use @saleae/ref, runtime error because of version match</a:t>
            </a:r>
            <a:endParaRPr lang="en-US" altLang="zh-CN" sz="2155"/>
          </a:p>
          <a:p>
            <a:r>
              <a:rPr lang="en-US" altLang="zh-CN"/>
              <a:t>node-ffi</a:t>
            </a:r>
            <a:endParaRPr lang="en-US" altLang="zh-CN"/>
          </a:p>
          <a:p>
            <a:pPr lvl="1"/>
            <a:r>
              <a:rPr lang="en-US" altLang="zh-CN" sz="2000"/>
              <a:t>Node.js addon for loading and calling dynamic libraries using pure js</a:t>
            </a:r>
            <a:endParaRPr lang="en-US" altLang="zh-CN" sz="2000"/>
          </a:p>
          <a:p>
            <a:pPr lvl="1"/>
            <a:r>
              <a:rPr lang="en-US" altLang="zh-CN" sz="2000"/>
              <a:t>Install (support Node v12)</a:t>
            </a:r>
            <a:endParaRPr lang="en-US" altLang="zh-CN" sz="2000"/>
          </a:p>
          <a:p>
            <a:pPr lvl="2"/>
            <a:r>
              <a:rPr lang="en-US" altLang="zh-CN" sz="1800"/>
              <a:t>npm i -g node-gyp</a:t>
            </a:r>
            <a:endParaRPr lang="en-US" altLang="zh-CN" sz="1800"/>
          </a:p>
          <a:p>
            <a:pPr lvl="2"/>
            <a:r>
              <a:rPr lang="en-US" altLang="zh-CN" sz="1800"/>
              <a:t>https://github.com/lxe/node-ffi/tree/node-12</a:t>
            </a:r>
            <a:endParaRPr lang="en-US" altLang="zh-CN" sz="1800"/>
          </a:p>
          <a:p>
            <a:pPr lvl="2"/>
            <a:r>
              <a:rPr lang="en-US" altLang="zh-CN" sz="1800"/>
              <a:t>npm install @saleae/ffi</a:t>
            </a:r>
            <a:endParaRPr lang="en-US" altLang="zh-CN" sz="1800"/>
          </a:p>
          <a:p>
            <a:pPr lvl="2"/>
            <a:r>
              <a:rPr lang="en-US" altLang="zh-CN" sz="1800"/>
              <a:t>npm install -S lxe/node-ffi#node-12 lxe/ref#node-12 lxe/ref-struct#node-12</a:t>
            </a:r>
            <a:endParaRPr lang="en-US" altLang="zh-CN" sz="1800"/>
          </a:p>
          <a:p>
            <a:pPr lvl="2"/>
            <a:r>
              <a:rPr lang="en-US" altLang="zh-CN" sz="1800"/>
              <a:t>runtime error because of version match of ref</a:t>
            </a:r>
            <a:endParaRPr lang="en-US" altLang="zh-CN" sz="1800"/>
          </a:p>
          <a:p>
            <a:r>
              <a:rPr lang="en-US" altLang="zh-CN"/>
              <a:t>Native node addons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75450" y="1211580"/>
            <a:ext cx="4953000" cy="2030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t>    var ffi = require('ffi-napi');</a:t>
            </a:r>
          </a:p>
          <a:p>
            <a:r>
              <a:t> </a:t>
            </a:r>
            <a:r>
              <a:rPr lang="en-US"/>
              <a:t>   </a:t>
            </a:r>
            <a:r>
              <a:t>var lib = ffi.Library('user32', {</a:t>
            </a:r>
          </a:p>
          <a:p>
            <a:r>
              <a:t>      'GetSysColor': [ 'int', [ 'int' ] ]</a:t>
            </a:r>
          </a:p>
          <a:p>
            <a:r>
              <a:t>    });</a:t>
            </a:r>
          </a:p>
          <a:p>
            <a:r>
              <a:t>    console.log('Loaded user32')</a:t>
            </a:r>
          </a:p>
          <a:p>
            <a:r>
              <a:t>    let ret = lib.GetSysColor(0);</a:t>
            </a:r>
          </a:p>
          <a:p>
            <a:r>
              <a:t>    console.log('sys color 0:', ret)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58435" cy="4549140"/>
          </a:xfrm>
        </p:spPr>
        <p:txBody>
          <a:bodyPr>
            <a:normAutofit fontScale="90000" lnSpcReduction="20000"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https://github.com/node-ffi/node-ffi/wiki/Node-FFI-Tutorial</a:t>
            </a:r>
            <a:endParaRPr lang="en-US" altLang="zh-CN" sz="1400"/>
          </a:p>
          <a:p>
            <a:pPr lvl="1"/>
            <a:r>
              <a:rPr lang="en-US" altLang="zh-CN" sz="1400"/>
              <a:t>https://www.sobyte.net/post/2022-02/communicate-with-cpp-code-in-node/</a:t>
            </a:r>
            <a:endParaRPr lang="en-US" altLang="zh-CN" sz="1400"/>
          </a:p>
          <a:p>
            <a:pPr lvl="1"/>
            <a:r>
              <a:rPr lang="en-US" altLang="zh-CN" sz="1400"/>
              <a:t>https://tootallnate.github.io/ref/</a:t>
            </a:r>
            <a:endParaRPr lang="en-US" altLang="zh-CN" sz="1400"/>
          </a:p>
          <a:p>
            <a:pPr lvl="1"/>
            <a:r>
              <a:rPr lang="en-US" altLang="zh-CN" sz="1400"/>
              <a:t>https://www.mo4tech.com/node-ffi-usage-guide.html</a:t>
            </a:r>
            <a:endParaRPr lang="en-US" altLang="zh-CN" sz="1400"/>
          </a:p>
          <a:p>
            <a:pPr lvl="1"/>
            <a:r>
              <a:rPr lang="en-US" altLang="zh-CN" sz="1400"/>
              <a:t>https://zhuanlan.zhihu.com/p/40526242</a:t>
            </a:r>
            <a:endParaRPr lang="en-US" altLang="zh-CN" sz="1400"/>
          </a:p>
          <a:p>
            <a:pPr lvl="1"/>
            <a:r>
              <a:rPr lang="en-US" altLang="zh-CN" sz="1400"/>
              <a:t>https://www.sobyte.net/post/2022-02/communicate-with-cpp-code-in-node</a:t>
            </a:r>
            <a:endParaRPr lang="en-US" altLang="zh-CN" sz="1400"/>
          </a:p>
          <a:p>
            <a:pPr lvl="0"/>
            <a:r>
              <a:rPr lang="en-US" altLang="zh-CN" sz="1600"/>
              <a:t>Usage</a:t>
            </a:r>
            <a:endParaRPr lang="en-US" altLang="zh-CN" sz="1600"/>
          </a:p>
          <a:p>
            <a:pPr lvl="1"/>
            <a:r>
              <a:rPr lang="en-US" altLang="zh-CN" sz="1400"/>
              <a:t>const ffi = require('ffi')</a:t>
            </a:r>
            <a:endParaRPr lang="en-US" altLang="zh-CN" sz="1400"/>
          </a:p>
          <a:p>
            <a:pPr lvl="1"/>
            <a:r>
              <a:rPr lang="en-US" altLang="zh-CN" sz="1400"/>
              <a:t>const ref = require('ref')</a:t>
            </a:r>
            <a:endParaRPr lang="en-US" altLang="zh-CN" sz="1400"/>
          </a:p>
          <a:p>
            <a:pPr lvl="1"/>
            <a:r>
              <a:rPr lang="en-US" altLang="zh-CN" sz="1400"/>
              <a:t>const ref_struct = require('ref-struct')</a:t>
            </a:r>
            <a:endParaRPr lang="en-US" altLang="zh-CN" sz="1400"/>
          </a:p>
          <a:p>
            <a:pPr lvl="1"/>
            <a:r>
              <a:rPr lang="en-US" altLang="zh-CN" sz="1400"/>
              <a:t>basic types</a:t>
            </a:r>
            <a:endParaRPr lang="en-US" altLang="zh-CN" sz="1400"/>
          </a:p>
          <a:p>
            <a:pPr lvl="2"/>
            <a:r>
              <a:rPr lang="en-US" altLang="zh-CN" sz="1200"/>
              <a:t>ref.types.int ref.types.char ref.types.void</a:t>
            </a:r>
            <a:endParaRPr lang="en-US" altLang="zh-CN" sz="1200"/>
          </a:p>
          <a:p>
            <a:pPr lvl="1"/>
            <a:r>
              <a:rPr lang="en-US" altLang="zh-CN" sz="1400"/>
              <a:t>pointer type</a:t>
            </a:r>
            <a:endParaRPr lang="en-US" altLang="zh-CN" sz="1400"/>
          </a:p>
          <a:p>
            <a:pPr lvl="2"/>
            <a:r>
              <a:rPr lang="en-US" altLang="zh-CN" sz="1200"/>
              <a:t>int * -&gt; ref.refType(‘int’)</a:t>
            </a:r>
            <a:endParaRPr lang="en-US" altLang="zh-CN" sz="1200"/>
          </a:p>
          <a:p>
            <a:pPr lvl="1"/>
            <a:r>
              <a:rPr lang="en-US" altLang="zh-CN" sz="1400"/>
              <a:t>pointer dereference</a:t>
            </a:r>
            <a:endParaRPr lang="en-US" altLang="zh-CN" sz="1400"/>
          </a:p>
          <a:p>
            <a:pPr lvl="2"/>
            <a:r>
              <a:rPr lang="en-US" altLang="zh-CN" sz="1200"/>
              <a:t>*p -&gt; ref.deref()</a:t>
            </a:r>
            <a:endParaRPr lang="en-US" altLang="zh-CN" sz="1200"/>
          </a:p>
          <a:p>
            <a:pPr lvl="1"/>
            <a:r>
              <a:rPr lang="en-US" altLang="zh-CN" sz="1400"/>
              <a:t>get address of variable</a:t>
            </a:r>
            <a:endParaRPr lang="en-US" altLang="zh-CN" sz="1400"/>
          </a:p>
          <a:p>
            <a:pPr lvl="2"/>
            <a:r>
              <a:rPr lang="en-US" altLang="zh-CN" sz="1200"/>
              <a:t>var.ref()</a:t>
            </a:r>
            <a:endParaRPr lang="en-US" altLang="zh-CN" sz="12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11900" y="1211580"/>
            <a:ext cx="491363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800"/>
              <a:t>allocate mem</a:t>
            </a:r>
            <a:endParaRPr lang="en-US" altLang="zh-CN" sz="1800"/>
          </a:p>
          <a:p>
            <a:pPr lvl="2"/>
            <a:r>
              <a:rPr lang="en-US" altLang="zh-CN" sz="1600"/>
              <a:t>ref.alloc('int')</a:t>
            </a:r>
            <a:endParaRPr lang="en-US" altLang="zh-CN" sz="1600"/>
          </a:p>
          <a:p>
            <a:pPr lvl="1"/>
            <a:r>
              <a:rPr lang="en-US" altLang="zh-CN" sz="1800"/>
              <a:t>array	</a:t>
            </a:r>
            <a:endParaRPr lang="en-US" altLang="zh-CN" sz="1800"/>
          </a:p>
          <a:p>
            <a:pPr lvl="2"/>
            <a:r>
              <a:rPr lang="en-US" altLang="zh-CN" sz="1600"/>
              <a:t>ref-array</a:t>
            </a:r>
            <a:endParaRPr lang="en-US" altLang="zh-CN" sz="1600"/>
          </a:p>
          <a:p>
            <a:pPr lvl="1"/>
            <a:r>
              <a:rPr lang="en-US" altLang="zh-CN" sz="1800"/>
              <a:t>structure</a:t>
            </a:r>
            <a:endParaRPr lang="en-US" altLang="zh-CN" sz="1800"/>
          </a:p>
          <a:p>
            <a:pPr lvl="2"/>
            <a:r>
              <a:rPr lang="en-US" altLang="zh-CN" sz="1600"/>
              <a:t>ref-struct</a:t>
            </a:r>
            <a:endParaRPr lang="en-US" altLang="zh-CN" sz="1600"/>
          </a:p>
          <a:p>
            <a:pPr lvl="1"/>
            <a:r>
              <a:rPr lang="en-US" altLang="zh-CN" sz="1800"/>
              <a:t>Buffer</a:t>
            </a:r>
            <a:endParaRPr lang="en-US" altLang="zh-CN" sz="1800"/>
          </a:p>
          <a:p>
            <a:pPr lvl="2"/>
            <a:r>
              <a:rPr lang="en-US" altLang="zh-CN" sz="1600"/>
              <a:t>The principle of node-ffi pointer implementation is to use the Buffer class to realize memory sharing between C code and JS code with the help of REF, making Buffer become a pointer in C language. Note that once ref is referenced, the prototype of Buffer is modified, and some methods are replaced and injected. 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Call C++ interface - NBind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11700" cy="4549140"/>
          </a:xfrm>
        </p:spPr>
        <p:txBody>
          <a:bodyPr/>
          <a:p>
            <a:r>
              <a:rPr lang="zh-CN" altLang="en-US"/>
              <a:t>https://github.com/charto/nbind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0090" y="1211580"/>
            <a:ext cx="5901690" cy="53016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Call C++ interface - NBind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84220" y="1211580"/>
            <a:ext cx="6816090" cy="5514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Issues and Solutions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31075" cy="5313680"/>
          </a:xfrm>
        </p:spPr>
        <p:txBody>
          <a:bodyPr>
            <a:normAutofit fontScale="70000"/>
          </a:bodyPr>
          <a:p>
            <a:r>
              <a:rPr lang="en-US" altLang="zh-CN"/>
              <a:t>Processes</a:t>
            </a:r>
            <a:endParaRPr lang="en-US" altLang="zh-CN"/>
          </a:p>
          <a:p>
            <a:pPr lvl="1"/>
            <a:r>
              <a:rPr lang="en-US" altLang="zh-CN" sz="2000"/>
              <a:t>References</a:t>
            </a:r>
            <a:endParaRPr lang="en-US" altLang="zh-CN" sz="2000"/>
          </a:p>
          <a:p>
            <a:pPr lvl="2"/>
            <a:r>
              <a:rPr lang="en-US" altLang="zh-CN"/>
              <a:t>https://www.electronjs.org/docs/latest/tutorial/process-model</a:t>
            </a:r>
            <a:endParaRPr lang="en-US" altLang="zh-CN"/>
          </a:p>
          <a:p>
            <a:pPr lvl="1"/>
            <a:r>
              <a:rPr lang="en-US" altLang="zh-CN"/>
              <a:t>Main Process</a:t>
            </a:r>
            <a:endParaRPr lang="en-US" altLang="zh-CN"/>
          </a:p>
          <a:p>
            <a:pPr lvl="2"/>
            <a:r>
              <a:rPr lang="en-US" altLang="zh-CN"/>
              <a:t>package.json</a:t>
            </a:r>
            <a:endParaRPr lang="en-US" altLang="zh-CN"/>
          </a:p>
          <a:p>
            <a:pPr lvl="2"/>
            <a:r>
              <a:rPr lang="en-US" altLang="zh-CN"/>
              <a:t>window management</a:t>
            </a:r>
            <a:endParaRPr lang="en-US" altLang="zh-CN"/>
          </a:p>
          <a:p>
            <a:pPr lvl="3"/>
            <a:r>
              <a:rPr lang="en-US" altLang="zh-CN" sz="1600"/>
              <a:t>The main process' primary purpose is to create and manage application windows with the BrowserWindow module.</a:t>
            </a:r>
            <a:endParaRPr lang="en-US" altLang="zh-CN" sz="1600"/>
          </a:p>
          <a:p>
            <a:pPr lvl="2"/>
            <a:r>
              <a:rPr lang="en-US" altLang="zh-CN"/>
              <a:t>application lifecycle</a:t>
            </a:r>
            <a:endParaRPr lang="en-US" altLang="zh-CN"/>
          </a:p>
          <a:p>
            <a:pPr lvl="3"/>
            <a:r>
              <a:rPr lang="en-US" altLang="zh-CN" sz="1600"/>
              <a:t>The main process also controls your application's lifecycle through Electron's app module.</a:t>
            </a:r>
            <a:endParaRPr lang="en-US" altLang="zh-CN" sz="1600"/>
          </a:p>
          <a:p>
            <a:pPr lvl="1"/>
            <a:r>
              <a:rPr lang="en-US" altLang="zh-CN"/>
              <a:t>Renderer Process</a:t>
            </a:r>
            <a:endParaRPr lang="en-US" altLang="zh-CN"/>
          </a:p>
          <a:p>
            <a:pPr lvl="2"/>
            <a:r>
              <a:rPr lang="en-US" altLang="zh-CN"/>
              <a:t>Each web page runs its own isolated process</a:t>
            </a:r>
            <a:endParaRPr lang="en-US" altLang="zh-CN"/>
          </a:p>
          <a:p>
            <a:pPr lvl="2"/>
            <a:r>
              <a:rPr lang="en-US" altLang="zh-CN"/>
              <a:t>Each Electron app spawns a separate renderer process for each open BrowserWindow (and each web embed). </a:t>
            </a:r>
            <a:endParaRPr lang="en-US" altLang="zh-CN"/>
          </a:p>
          <a:p>
            <a:pPr lvl="2"/>
            <a:r>
              <a:rPr lang="en-US" altLang="zh-CN"/>
              <a:t>the renderer has no direct access to require or other Node.js APIs</a:t>
            </a:r>
            <a:endParaRPr lang="en-US" altLang="zh-CN"/>
          </a:p>
          <a:p>
            <a:pPr lvl="1"/>
            <a:r>
              <a:rPr lang="en-US" altLang="zh-CN" sz="2000"/>
              <a:t>Utility Process</a:t>
            </a:r>
            <a:endParaRPr lang="en-US" altLang="zh-CN" sz="2000"/>
          </a:p>
          <a:p>
            <a:pPr lvl="2"/>
            <a:r>
              <a:rPr lang="en-US" altLang="zh-CN"/>
              <a:t>Each Electron app can spawn multiple child processes from the main process using the UtilityProcess API</a:t>
            </a:r>
            <a:endParaRPr lang="en-US" altLang="zh-CN"/>
          </a:p>
          <a:p>
            <a:pPr lvl="2"/>
            <a:r>
              <a:rPr lang="en-US" altLang="zh-CN"/>
              <a:t>runs in a Node.js environment, meaning it has the ability to require modules and use all of Node.js APIs</a:t>
            </a:r>
            <a:endParaRPr lang="en-US" altLang="zh-CN"/>
          </a:p>
          <a:p>
            <a:pPr lvl="2"/>
            <a:r>
              <a:rPr lang="en-US" altLang="zh-CN"/>
              <a:t>utility process can establish a communication channel with a renderer process using MessagePorts. 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7300" y="1280795"/>
            <a:ext cx="2807335" cy="30867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135" y="4448175"/>
            <a:ext cx="3726180" cy="15049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Crash Analysis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https://www.sobyte.net/post/2021-09/electron-crash-sentry/</a:t>
            </a:r>
            <a:endParaRPr lang="en-US" altLang="zh-CN"/>
          </a:p>
          <a:p>
            <a:pPr lvl="0"/>
            <a:r>
              <a:rPr lang="en-US" altLang="zh-CN"/>
              <a:t>Command line switches</a:t>
            </a:r>
            <a:endParaRPr lang="en-US" altLang="zh-CN"/>
          </a:p>
          <a:p>
            <a:pPr lvl="1"/>
            <a:r>
              <a:rPr lang="en-US" altLang="zh-CN"/>
              <a:t>https://www.electronjs.org/docs/latest/api/command-line-switches</a:t>
            </a:r>
            <a:endParaRPr lang="en-US" altLang="zh-CN"/>
          </a:p>
          <a:p>
            <a:pPr lvl="1"/>
            <a:r>
              <a:rPr lang="en-US" altLang="zh-CN"/>
              <a:t>--log-level</a:t>
            </a:r>
            <a:endParaRPr lang="en-US" altLang="zh-CN"/>
          </a:p>
          <a:p>
            <a:pPr lvl="2"/>
            <a:r>
              <a:rPr lang="en-US" altLang="zh-CN"/>
              <a:t>INFO = 0, WARNING = 1, LOG_ERROR = 2, LOG_FATAL = 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Issue 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645910" cy="5516880"/>
          </a:xfrm>
        </p:spPr>
        <p:txBody>
          <a:bodyPr>
            <a:normAutofit/>
          </a:bodyPr>
          <a:p>
            <a:r>
              <a:rPr lang="en-US" altLang="zh-CN"/>
              <a:t>sandbox (Electron 10.x, no solution yet)</a:t>
            </a:r>
            <a:endParaRPr lang="en-US" altLang="zh-CN"/>
          </a:p>
          <a:p>
            <a:pPr lvl="1"/>
            <a:r>
              <a:rPr lang="en-US" altLang="zh-CN"/>
              <a:t>Issue</a:t>
            </a:r>
            <a:endParaRPr lang="en-US" altLang="zh-CN"/>
          </a:p>
          <a:p>
            <a:pPr lvl="2"/>
            <a:r>
              <a:rPr lang="en-US" altLang="zh-CN"/>
              <a:t>The SUID sandbox helper binary was found</a:t>
            </a:r>
            <a:endParaRPr lang="en-US" altLang="zh-CN"/>
          </a:p>
          <a:p>
            <a:pPr lvl="1"/>
            <a:r>
              <a:rPr lang="en-US" altLang="zh-CN" sz="2000"/>
              <a:t>Solution</a:t>
            </a:r>
            <a:endParaRPr lang="en-US" altLang="zh-CN" sz="2000"/>
          </a:p>
          <a:p>
            <a:pPr lvl="2"/>
            <a:r>
              <a:rPr lang="en-US" altLang="zh-CN"/>
              <a:t>Make sure chromium-browser can work first</a:t>
            </a:r>
            <a:endParaRPr lang="en-US" altLang="zh-CN"/>
          </a:p>
          <a:p>
            <a:pPr lvl="2"/>
            <a:r>
              <a:rPr lang="en-US" altLang="zh-CN"/>
              <a:t>Make sure electron-quick-start-typescript can work by “npm start”</a:t>
            </a:r>
            <a:endParaRPr lang="en-US" altLang="zh-CN"/>
          </a:p>
          <a:p>
            <a:pPr lvl="0"/>
            <a:r>
              <a:rPr lang="en-US" altLang="zh-CN"/>
              <a:t>process is not defined</a:t>
            </a:r>
            <a:endParaRPr lang="en-US" altLang="zh-CN"/>
          </a:p>
          <a:p>
            <a:pPr lvl="1"/>
            <a:r>
              <a:rPr lang="en-US" altLang="zh-CN"/>
              <a:t> Issue</a:t>
            </a:r>
            <a:endParaRPr lang="en-US" altLang="zh-CN"/>
          </a:p>
          <a:p>
            <a:pPr lvl="2"/>
            <a:r>
              <a:rPr lang="en-US" altLang="zh-CN"/>
              <a:t>ERROR in Template execution failed: ReferenceError: process is not defined</a:t>
            </a:r>
            <a:endParaRPr lang="en-US" altLang="zh-CN"/>
          </a:p>
          <a:p>
            <a:pPr lvl="1"/>
            <a:r>
              <a:rPr lang="en-US" altLang="zh-CN"/>
              <a:t>Solution</a:t>
            </a:r>
            <a:endParaRPr lang="en-US" altLang="zh-CN"/>
          </a:p>
          <a:p>
            <a:pPr lvl="2"/>
            <a:r>
              <a:rPr lang="en-US" altLang="zh-CN"/>
              <a:t>Modify .electron-vue/webpack.web.config.js and .electron-vue/webpack.renderer.config.js, add templateParameters to HtmlWebpackPlugin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172450" y="1524000"/>
            <a:ext cx="3872865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 sz="1200"/>
              <a:t>      templateParameters(compilation, assets, options) {</a:t>
            </a:r>
            <a:endParaRPr lang="zh-CN" altLang="en-US" sz="1200"/>
          </a:p>
          <a:p>
            <a:pPr algn="l"/>
            <a:r>
              <a:rPr lang="zh-CN" altLang="en-US" sz="1200"/>
              <a:t>        return {</a:t>
            </a:r>
            <a:endParaRPr lang="zh-CN" altLang="en-US" sz="1200"/>
          </a:p>
          <a:p>
            <a:pPr algn="l"/>
            <a:r>
              <a:rPr lang="zh-CN" altLang="en-US" sz="1200"/>
              <a:t>          compilation: compilation,</a:t>
            </a:r>
            <a:endParaRPr lang="zh-CN" altLang="en-US" sz="1200"/>
          </a:p>
          <a:p>
            <a:pPr algn="l"/>
            <a:r>
              <a:rPr lang="zh-CN" altLang="en-US" sz="1200"/>
              <a:t>          webpack: compilation.getStats().toJson(),</a:t>
            </a:r>
            <a:endParaRPr lang="zh-CN" altLang="en-US" sz="1200"/>
          </a:p>
          <a:p>
            <a:pPr algn="l"/>
            <a:r>
              <a:rPr lang="zh-CN" altLang="en-US" sz="1200"/>
              <a:t>          webpackConfig: compilation.options,</a:t>
            </a:r>
            <a:endParaRPr lang="zh-CN" altLang="en-US" sz="1200"/>
          </a:p>
          <a:p>
            <a:pPr algn="l"/>
            <a:r>
              <a:rPr lang="zh-CN" altLang="en-US" sz="1200"/>
              <a:t>          htmlWebpackPlugin: {</a:t>
            </a:r>
            <a:endParaRPr lang="zh-CN" altLang="en-US" sz="1200"/>
          </a:p>
          <a:p>
            <a:pPr algn="l"/>
            <a:r>
              <a:rPr lang="zh-CN" altLang="en-US" sz="1200"/>
              <a:t>            files: assets,</a:t>
            </a:r>
            <a:endParaRPr lang="zh-CN" altLang="en-US" sz="1200"/>
          </a:p>
          <a:p>
            <a:pPr algn="l"/>
            <a:r>
              <a:rPr lang="zh-CN" altLang="en-US" sz="1200"/>
              <a:t>            options: options</a:t>
            </a:r>
            <a:endParaRPr lang="zh-CN" altLang="en-US" sz="1200"/>
          </a:p>
          <a:p>
            <a:pPr algn="l"/>
            <a:r>
              <a:rPr lang="zh-CN" altLang="en-US" sz="1200"/>
              <a:t>          },</a:t>
            </a:r>
            <a:endParaRPr lang="zh-CN" altLang="en-US" sz="1200"/>
          </a:p>
          <a:p>
            <a:pPr algn="l"/>
            <a:r>
              <a:rPr lang="zh-CN" altLang="en-US" sz="1200"/>
              <a:t>          process,</a:t>
            </a:r>
            <a:endParaRPr lang="zh-CN" altLang="en-US" sz="1200"/>
          </a:p>
          <a:p>
            <a:pPr algn="l"/>
            <a:r>
              <a:rPr lang="zh-CN" altLang="en-US" sz="1200"/>
              <a:t>        };</a:t>
            </a:r>
            <a:endParaRPr lang="zh-CN" altLang="en-US" sz="1200"/>
          </a:p>
          <a:p>
            <a:pPr algn="l"/>
            <a:r>
              <a:rPr lang="zh-CN" altLang="en-US" sz="1200"/>
              <a:t>      },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Issue 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057140"/>
          </a:xfrm>
        </p:spPr>
        <p:txBody>
          <a:bodyPr>
            <a:normAutofit fontScale="70000"/>
          </a:bodyPr>
          <a:p>
            <a:r>
              <a:rPr lang="zh-CN" altLang="en-US"/>
              <a:t>Critical dependency: the request of a dependency is an expression</a:t>
            </a:r>
            <a:endParaRPr lang="zh-CN" altLang="en-US"/>
          </a:p>
          <a:p>
            <a:pPr lvl="1"/>
            <a:r>
              <a:rPr lang="en-US" altLang="zh-CN"/>
              <a:t>Modify .electron-vue/webpack.main.config.js</a:t>
            </a:r>
            <a:endParaRPr lang="en-US" altLang="zh-CN"/>
          </a:p>
          <a:p>
            <a:pPr lvl="2"/>
            <a:r>
              <a:rPr lang="en-US" altLang="zh-CN"/>
              <a:t>externals: [</a:t>
            </a:r>
            <a:endParaRPr lang="en-US" altLang="zh-CN"/>
          </a:p>
          <a:p>
            <a:pPr lvl="2"/>
            <a:r>
              <a:rPr lang="en-US" altLang="zh-CN"/>
              <a:t>  ...Object.keys(dependencies || {}),</a:t>
            </a:r>
            <a:endParaRPr lang="en-US" altLang="zh-CN"/>
          </a:p>
          <a:p>
            <a:pPr lvl="2"/>
            <a:r>
              <a:rPr lang="en-US" altLang="zh-CN"/>
              <a:t>  {'electron-debug': 'electron-debug'}</a:t>
            </a:r>
            <a:endParaRPr lang="en-US" altLang="zh-CN"/>
          </a:p>
          <a:p>
            <a:pPr lvl="2"/>
            <a:r>
              <a:rPr lang="en-US" altLang="zh-CN"/>
              <a:t>],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Couldn't find preset "es2015"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npm i -S babel-preset-es2015</a:t>
            </a:r>
            <a:endParaRPr lang="en-US" altLang="zh-CN"/>
          </a:p>
          <a:p>
            <a:pPr lvl="0"/>
            <a:r>
              <a:rPr lang="en-US" altLang="zh-CN"/>
              <a:t>Error: Cannot find module 'chalk'</a:t>
            </a:r>
            <a:endParaRPr lang="en-US" altLang="zh-CN"/>
          </a:p>
          <a:p>
            <a:pPr lvl="1"/>
            <a:r>
              <a:rPr lang="en-US" altLang="zh-CN"/>
              <a:t>cnpm i -S chalk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libgconf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Issue</a:t>
            </a:r>
            <a:endParaRPr lang="en-US" altLang="zh-CN" sz="2400"/>
          </a:p>
          <a:p>
            <a:pPr lvl="2"/>
            <a:r>
              <a:rPr lang="zh-CN" altLang="en-US" sz="2400">
                <a:sym typeface="+mn-ea"/>
              </a:rPr>
              <a:t>/mnt/c/Projects/FingerprintWinAPP/src/fingerprint-win-app/node_modules/_electron@2.0.18@electron/dist/electron: error while loading shared libraries: libgconf-2.so.4: cannot open shared object file: No such file or directory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Solution</a:t>
            </a:r>
            <a:endParaRPr lang="en-US" altLang="zh-CN" sz="2400"/>
          </a:p>
          <a:p>
            <a:pPr lvl="2"/>
            <a:r>
              <a:rPr lang="zh-CN" altLang="en-US" sz="2400">
                <a:sym typeface="+mn-ea"/>
              </a:rPr>
              <a:t>sudo apt install libgconf-2-4</a:t>
            </a:r>
            <a:endParaRPr lang="zh-CN" altLang="en-US" sz="2400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Issue 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631180" cy="5343525"/>
          </a:xfrm>
        </p:spPr>
        <p:txBody>
          <a:bodyPr>
            <a:normAutofit fontScale="70000"/>
          </a:bodyPr>
          <a:p>
            <a:r>
              <a:rPr lang="en-US" altLang="zh-CN"/>
              <a:t>require() is not defined</a:t>
            </a:r>
            <a:endParaRPr lang="en-US" altLang="zh-CN"/>
          </a:p>
          <a:p>
            <a:pPr lvl="1"/>
            <a:r>
              <a:rPr lang="en-US" altLang="zh-CN"/>
              <a:t>app.on('ready', () =&gt; {</a:t>
            </a:r>
            <a:endParaRPr lang="en-US" altLang="zh-CN"/>
          </a:p>
          <a:p>
            <a:pPr lvl="1"/>
            <a:r>
              <a:rPr lang="en-US" altLang="zh-CN"/>
              <a:t>    mainWindow = new BrowserWindow({</a:t>
            </a:r>
            <a:endParaRPr lang="en-US" altLang="zh-CN"/>
          </a:p>
          <a:p>
            <a:pPr lvl="1"/>
            <a:r>
              <a:rPr lang="en-US" altLang="zh-CN"/>
              <a:t>        webPreferences: {</a:t>
            </a:r>
            <a:endParaRPr lang="en-US" altLang="zh-CN"/>
          </a:p>
          <a:p>
            <a:pPr lvl="1"/>
            <a:r>
              <a:rPr lang="en-US" altLang="zh-CN"/>
              <a:t>            nodeIntegration: true</a:t>
            </a:r>
            <a:endParaRPr lang="en-US" altLang="zh-CN"/>
          </a:p>
          <a:p>
            <a:pPr lvl="1"/>
            <a:r>
              <a:rPr lang="en-US" altLang="zh-CN"/>
              <a:t>        }</a:t>
            </a:r>
            <a:endParaRPr lang="en-US" altLang="zh-CN"/>
          </a:p>
          <a:p>
            <a:pPr lvl="1"/>
            <a:r>
              <a:rPr lang="en-US" altLang="zh-CN"/>
              <a:t>    });</a:t>
            </a:r>
            <a:endParaRPr lang="en-US" altLang="zh-CN"/>
          </a:p>
          <a:p>
            <a:pPr lvl="1"/>
            <a:r>
              <a:rPr lang="en-US" altLang="zh-CN"/>
              <a:t>});</a:t>
            </a:r>
            <a:endParaRPr lang="en-US" altLang="zh-CN"/>
          </a:p>
          <a:p>
            <a:pPr lvl="0"/>
            <a:r>
              <a:rPr lang="en-US" altLang="zh-CN"/>
              <a:t>Compiled against a different Node.js version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https://www.electronjs.org/docs/tutorial/using-native-node-modules</a:t>
            </a:r>
            <a:endParaRPr lang="en-US" altLang="zh-CN"/>
          </a:p>
          <a:p>
            <a:pPr lvl="1"/>
            <a:r>
              <a:rPr lang="en-US" altLang="zh-CN" sz="2000"/>
              <a:t>npm i -D electron-rebuild</a:t>
            </a:r>
            <a:endParaRPr lang="en-US" altLang="zh-CN" sz="2000"/>
          </a:p>
          <a:p>
            <a:pPr lvl="1"/>
            <a:r>
              <a:rPr lang="en-US" altLang="zh-CN" sz="2000"/>
              <a:t>./node_modules/.bin/electron-rebuild &lt;module-name&gt; # after “npm i”</a:t>
            </a:r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en-US" altLang="zh-CN"/>
              <a:t>Rebuild module</a:t>
            </a:r>
            <a:endParaRPr lang="en-US" altLang="zh-CN"/>
          </a:p>
          <a:p>
            <a:pPr lvl="2"/>
            <a:r>
              <a:rPr lang="en-US" altLang="zh-CN" sz="1800"/>
              <a:t>cd node_modules\ffi &amp;&amp; </a:t>
            </a:r>
            <a:r>
              <a:rPr lang="en-US" altLang="zh-CN"/>
              <a:t>HOME=~/.electron-gyp node-gyp rebuild --target=5.0.13 --arch=x64 --dist-url=https://electronjs.org/headers</a:t>
            </a:r>
            <a:endParaRPr lang="en-US" altLang="zh-CN"/>
          </a:p>
          <a:p>
            <a:pPr lvl="2"/>
            <a:r>
              <a:rPr lang="en-US" altLang="zh-CN"/>
              <a:t>5.0.13: Electron version</a:t>
            </a:r>
            <a:endParaRPr lang="en-US" altLang="zh-CN"/>
          </a:p>
          <a:p>
            <a:pPr lvl="2"/>
            <a:r>
              <a:rPr lang="en-US" altLang="zh-CN"/>
              <a:t>cnpm i -g node-gyp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0015" y="835660"/>
            <a:ext cx="5364480" cy="3178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065" y="3582035"/>
            <a:ext cx="5218430" cy="30918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Issue 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39790" cy="4549140"/>
          </a:xfrm>
        </p:spPr>
        <p:txBody>
          <a:bodyPr>
            <a:normAutofit lnSpcReduction="10000"/>
          </a:bodyPr>
          <a:p>
            <a:r>
              <a:rPr lang="en-US" altLang="zh-CN"/>
              <a:t>Error: spawn ENOENT</a:t>
            </a:r>
            <a:endParaRPr lang="en-US" altLang="zh-CN"/>
          </a:p>
          <a:p>
            <a:pPr lvl="1"/>
            <a:r>
              <a:rPr lang="en-US" altLang="zh-CN"/>
              <a:t>Solution</a:t>
            </a:r>
            <a:endParaRPr lang="en-US" altLang="zh-CN"/>
          </a:p>
          <a:p>
            <a:pPr lvl="2"/>
            <a:r>
              <a:rPr lang="en-US" altLang="zh-CN"/>
              <a:t>rm -rf node_modules</a:t>
            </a:r>
            <a:endParaRPr lang="en-US" altLang="zh-CN"/>
          </a:p>
          <a:p>
            <a:pPr lvl="2"/>
            <a:r>
              <a:rPr lang="en-US" altLang="zh-CN"/>
              <a:t>npm i</a:t>
            </a:r>
            <a:endParaRPr lang="en-US" altLang="zh-CN"/>
          </a:p>
          <a:p>
            <a:pPr lvl="0"/>
            <a:r>
              <a:rPr lang="en-US" altLang="zh-CN"/>
              <a:t>Error: dynmic linking error 193</a:t>
            </a:r>
            <a:endParaRPr lang="en-US" altLang="zh-CN"/>
          </a:p>
          <a:p>
            <a:pPr lvl="1"/>
            <a:r>
              <a:rPr lang="en-US" altLang="zh-CN"/>
              <a:t>Cause</a:t>
            </a:r>
            <a:endParaRPr lang="en-US" altLang="zh-CN"/>
          </a:p>
          <a:p>
            <a:pPr lvl="2"/>
            <a:r>
              <a:rPr lang="en-US" altLang="zh-CN"/>
              <a:t>library is not 64bit (check by sigcheck)</a:t>
            </a:r>
            <a:endParaRPr lang="en-US" altLang="zh-CN"/>
          </a:p>
          <a:p>
            <a:pPr lvl="1"/>
            <a:r>
              <a:rPr lang="en-US" altLang="zh-CN"/>
              <a:t>Solution</a:t>
            </a:r>
            <a:endParaRPr lang="en-US" altLang="zh-CN"/>
          </a:p>
          <a:p>
            <a:pPr lvl="2"/>
            <a:r>
              <a:rPr lang="en-US" altLang="zh-CN"/>
              <a:t>install 32-bit node</a:t>
            </a:r>
            <a:endParaRPr lang="en-US" altLang="zh-CN"/>
          </a:p>
          <a:p>
            <a:pPr lvl="3"/>
            <a:r>
              <a:rPr lang="en-US" altLang="zh-CN"/>
              <a:t>node -p "process.arch"</a:t>
            </a:r>
            <a:r>
              <a:rPr lang="en-US" altLang="zh-CN"/>
              <a:t> // output 32bit or 64bit node</a:t>
            </a:r>
            <a:endParaRPr lang="en-US" altLang="zh-CN"/>
          </a:p>
          <a:p>
            <a:pPr lvl="2"/>
            <a:r>
              <a:rPr lang="en-US" altLang="zh-CN"/>
              <a:t>reinstall node-gyp</a:t>
            </a:r>
            <a:endParaRPr lang="en-US" altLang="zh-CN"/>
          </a:p>
          <a:p>
            <a:pPr lvl="3"/>
            <a:r>
              <a:rPr lang="en-US" altLang="zh-CN"/>
              <a:t>cnpm install -g node-gyp</a:t>
            </a:r>
            <a:endParaRPr lang="en-US" altLang="zh-CN"/>
          </a:p>
          <a:p>
            <a:pPr lvl="2"/>
            <a:r>
              <a:rPr lang="en-US" altLang="zh-CN"/>
              <a:t>reinstall npm dependencies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6580" y="1033780"/>
            <a:ext cx="4909185" cy="10623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315" y="2625725"/>
            <a:ext cx="5086350" cy="876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Issue </a:t>
            </a:r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Error</a:t>
            </a:r>
            <a:endParaRPr lang="en-US" altLang="zh-CN"/>
          </a:p>
          <a:p>
            <a:pPr lvl="1"/>
            <a:r>
              <a:rPr lang="en-US" altLang="zh-CN"/>
              <a:t>RequestError: unable to verify the first certificate</a:t>
            </a:r>
            <a:endParaRPr lang="en-US" altLang="zh-CN"/>
          </a:p>
          <a:p>
            <a:pPr lvl="1"/>
            <a:r>
              <a:rPr lang="en-US" altLang="zh-CN"/>
              <a:t>set ELECTRON_MIRROR=http://npm.taobao.org/mirrors/electron/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Issue </a:t>
            </a:r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Error: PostCSS received undefined instead of CSS string</a:t>
            </a:r>
            <a:endParaRPr lang="zh-CN" altLang="en-US"/>
          </a:p>
          <a:p>
            <a:pPr lvl="1"/>
            <a:r>
              <a:rPr lang="en-US" altLang="zh-CN"/>
              <a:t>npm uninstall node-sass</a:t>
            </a:r>
            <a:endParaRPr lang="en-US" altLang="zh-CN"/>
          </a:p>
          <a:p>
            <a:pPr lvl="1"/>
            <a:r>
              <a:rPr lang="en-US" altLang="zh-CN"/>
              <a:t>npm uninstall sass-loader</a:t>
            </a:r>
            <a:endParaRPr lang="en-US" altLang="zh-CN"/>
          </a:p>
          <a:p>
            <a:pPr lvl="1"/>
            <a:r>
              <a:rPr lang="en-US" altLang="zh-CN"/>
              <a:t>npm install -S node-sass@4.14.1</a:t>
            </a:r>
            <a:endParaRPr lang="en-US" altLang="zh-CN"/>
          </a:p>
          <a:p>
            <a:pPr lvl="1"/>
            <a:r>
              <a:rPr lang="en-US" altLang="zh-CN"/>
              <a:t>npm install -S sass-loader@8.0.0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Issue 7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App crash when callback is invoked</a:t>
            </a:r>
            <a:endParaRPr lang="en-US" altLang="zh-CN"/>
          </a:p>
          <a:p>
            <a:pPr lvl="1"/>
            <a:r>
              <a:rPr lang="en-US" altLang="zh-CN"/>
              <a:t>https://community.particle.io/t/timer-callback-method-calling-httpclient-crashes-on-electron/22373</a:t>
            </a:r>
            <a:endParaRPr lang="en-US" altLang="zh-CN"/>
          </a:p>
          <a:p>
            <a:pPr lvl="2"/>
            <a:r>
              <a:rPr lang="en-US" altLang="zh-CN"/>
              <a:t>timer -&gt; change to thread</a:t>
            </a:r>
            <a:endParaRPr lang="en-US" altLang="zh-CN"/>
          </a:p>
          <a:p>
            <a:pPr lvl="1"/>
            <a:r>
              <a:rPr lang="en-US" altLang="zh-CN"/>
              <a:t>https://github.com/electron/electron/issues/25397</a:t>
            </a:r>
            <a:endParaRPr lang="en-US" altLang="zh-CN"/>
          </a:p>
          <a:p>
            <a:pPr lvl="2"/>
            <a:r>
              <a:rPr lang="en-US" altLang="zh-CN"/>
              <a:t>v11.0.0 or newer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Issue 8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应用白屏</a:t>
            </a:r>
            <a:endParaRPr lang="zh-CN" altLang="en-US"/>
          </a:p>
          <a:p>
            <a:pPr lvl="1"/>
            <a:r>
              <a:rPr lang="en-US" altLang="zh-CN"/>
              <a:t>references</a:t>
            </a:r>
            <a:endParaRPr lang="en-US" altLang="zh-CN"/>
          </a:p>
          <a:p>
            <a:pPr lvl="2"/>
            <a:r>
              <a:rPr lang="en-US" altLang="zh-CN"/>
              <a:t>https://juejin.cn/post/7136124646079856671</a:t>
            </a:r>
            <a:endParaRPr lang="en-US" altLang="zh-CN"/>
          </a:p>
          <a:p>
            <a:pPr lvl="2"/>
            <a:r>
              <a:rPr lang="en-US" altLang="zh-CN"/>
              <a:t>https://www.zhihu.com/question/54091307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谢谢聆听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Advanced Architecture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212340" y="1265555"/>
            <a:ext cx="7766685" cy="489394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81600" cy="5170805"/>
          </a:xfrm>
        </p:spPr>
        <p:txBody>
          <a:bodyPr>
            <a:normAutofit fontScale="90000" lnSpcReduction="10000"/>
          </a:bodyPr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Install Node.js</a:t>
            </a:r>
            <a:endParaRPr lang="en-US" altLang="zh-CN"/>
          </a:p>
          <a:p>
            <a:pPr lvl="1"/>
            <a:r>
              <a:rPr lang="en-US" altLang="zh-CN"/>
              <a:t>npm</a:t>
            </a:r>
            <a:endParaRPr lang="en-US" altLang="zh-CN"/>
          </a:p>
          <a:p>
            <a:pPr lvl="2"/>
            <a:r>
              <a:rPr lang="en-US" altLang="zh-CN"/>
              <a:t>npm install electron@6.0 -D	// electron v6.0 for Node v12</a:t>
            </a:r>
            <a:endParaRPr lang="en-US" altLang="zh-CN"/>
          </a:p>
          <a:p>
            <a:pPr lvl="2"/>
            <a:r>
              <a:rPr lang="en-US" altLang="zh-CN"/>
              <a:t>npm i -g electron-builder</a:t>
            </a:r>
            <a:endParaRPr lang="en-US" altLang="zh-CN"/>
          </a:p>
          <a:p>
            <a:pPr lvl="2"/>
            <a:r>
              <a:rPr lang="en-US" altLang="zh-CN"/>
              <a:t>npm i -g windows-build-tools</a:t>
            </a:r>
            <a:endParaRPr lang="en-US" altLang="zh-CN"/>
          </a:p>
          <a:p>
            <a:pPr lvl="1"/>
            <a:r>
              <a:rPr lang="en-US" altLang="zh-CN"/>
              <a:t>electron .</a:t>
            </a:r>
            <a:endParaRPr lang="en-US" altLang="zh-CN"/>
          </a:p>
          <a:p>
            <a:pPr lvl="1"/>
            <a:r>
              <a:rPr lang="en-US" altLang="zh-CN"/>
              <a:t>eslint</a:t>
            </a:r>
            <a:endParaRPr lang="en-US" altLang="zh-CN"/>
          </a:p>
          <a:p>
            <a:pPr lvl="2"/>
            <a:r>
              <a:rPr lang="en-US" altLang="zh-CN"/>
              <a:t>npm i -g eslint eslint-plugin-vue@latest</a:t>
            </a:r>
            <a:endParaRPr lang="en-US" altLang="zh-CN"/>
          </a:p>
          <a:p>
            <a:pPr lvl="1"/>
            <a:r>
              <a:rPr lang="en-US" altLang="zh-CN" sz="2000"/>
              <a:t>electron-rebuild</a:t>
            </a:r>
            <a:endParaRPr lang="en-US" altLang="zh-CN" sz="2000"/>
          </a:p>
          <a:p>
            <a:pPr lvl="2"/>
            <a:r>
              <a:rPr lang="en-US" altLang="zh-CN"/>
              <a:t>This executable rebuilds native Node.js modules against the version of Node.js that your Electron project is using.</a:t>
            </a:r>
            <a:endParaRPr lang="en-US" altLang="zh-CN"/>
          </a:p>
          <a:p>
            <a:pPr lvl="2"/>
            <a:r>
              <a:rPr lang="en-US" altLang="zh-CN"/>
              <a:t>npm i -S electron-rebuild</a:t>
            </a:r>
            <a:endParaRPr lang="en-US" altLang="zh-CN"/>
          </a:p>
          <a:p>
            <a:pPr lvl="2"/>
            <a:r>
              <a:rPr lang="en-US" altLang="zh-CN"/>
              <a:t>.\node_modules\.bin\electron-rebuild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https://github.com/nodejs/node-gyp#on-windows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38570" y="1211580"/>
            <a:ext cx="5476875" cy="5170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Linux</a:t>
            </a:r>
            <a:endParaRPr lang="en-US" altLang="zh-CN"/>
          </a:p>
          <a:p>
            <a:pPr lvl="1"/>
            <a:r>
              <a:rPr lang="en-US" altLang="zh-CN"/>
              <a:t>curl -sL https://deb.nodesource.com/setup_16.x | sudo bash -</a:t>
            </a:r>
            <a:endParaRPr lang="en-US" altLang="zh-CN"/>
          </a:p>
          <a:p>
            <a:pPr lvl="0"/>
            <a:r>
              <a:rPr lang="en-US" altLang="zh-CN"/>
              <a:t>npm</a:t>
            </a:r>
            <a:endParaRPr lang="en-US" altLang="zh-CN"/>
          </a:p>
          <a:p>
            <a:pPr lvl="1"/>
            <a:r>
              <a:rPr lang="en-US" altLang="zh-CN"/>
              <a:t>npm config set registry https://registry.npm.taobao.org</a:t>
            </a:r>
            <a:endParaRPr lang="en-US" altLang="zh-CN"/>
          </a:p>
          <a:p>
            <a:pPr lvl="1"/>
            <a:r>
              <a:rPr lang="en-US" altLang="zh-CN"/>
              <a:t>npm config get registry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Using Electron Forge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https://www.electronforge.io/#getting-started</a:t>
            </a:r>
            <a:endParaRPr lang="en-US" altLang="zh-CN"/>
          </a:p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yarn create electron-app my-app --template=webpack</a:t>
            </a:r>
            <a:endParaRPr lang="en-US" altLang="zh-CN"/>
          </a:p>
          <a:p>
            <a:r>
              <a:rPr lang="en-US" altLang="zh-CN"/>
              <a:t>Steps 2</a:t>
            </a:r>
            <a:endParaRPr lang="en-US" altLang="zh-CN"/>
          </a:p>
          <a:p>
            <a:pPr lvl="1"/>
            <a:r>
              <a:rPr lang="en-US" altLang="zh-CN"/>
              <a:t>yarn global add @vue/cli</a:t>
            </a:r>
            <a:endParaRPr lang="en-US" altLang="zh-CN"/>
          </a:p>
          <a:p>
            <a:pPr lvl="1"/>
            <a:r>
              <a:rPr lang="en-US" altLang="zh-CN"/>
              <a:t>vue create {myproject}</a:t>
            </a:r>
            <a:endParaRPr lang="en-US" altLang="zh-CN"/>
          </a:p>
          <a:p>
            <a:pPr lvl="1"/>
            <a:r>
              <a:rPr lang="en-US" altLang="zh-CN"/>
              <a:t>cd myproject</a:t>
            </a:r>
            <a:endParaRPr lang="en-US" altLang="zh-CN"/>
          </a:p>
          <a:p>
            <a:pPr lvl="1"/>
            <a:r>
              <a:rPr lang="en-US" altLang="zh-CN"/>
              <a:t>vue add electron-builder</a:t>
            </a:r>
            <a:endParaRPr lang="en-US" altLang="zh-CN"/>
          </a:p>
          <a:p>
            <a:pPr lvl="1"/>
            <a:r>
              <a:rPr lang="en-US" altLang="zh-CN"/>
              <a:t>yarn electron:serve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https://blog.logrocket.com/building-app-electron-vue/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npm install -g @vue/cli</a:t>
            </a:r>
            <a:endParaRPr lang="en-US" altLang="zh-CN"/>
          </a:p>
          <a:p>
            <a:pPr lvl="1"/>
            <a:r>
              <a:rPr lang="en-US" altLang="zh-CN"/>
              <a:t>vue create vue-desktop</a:t>
            </a:r>
            <a:endParaRPr lang="en-US" altLang="zh-CN"/>
          </a:p>
          <a:p>
            <a:pPr lvl="1"/>
            <a:r>
              <a:rPr lang="en-US" altLang="zh-CN"/>
              <a:t>vue add electron-builder</a:t>
            </a:r>
            <a:endParaRPr lang="en-US" altLang="zh-CN"/>
          </a:p>
          <a:p>
            <a:pPr lvl="1"/>
            <a:r>
              <a:rPr lang="en-US" altLang="zh-CN"/>
              <a:t>npm run electron:serve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Electron Forge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https://github.com/electron-userland/electron-forge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npm install -g electron-forge</a:t>
            </a:r>
            <a:endParaRPr lang="en-US" altLang="zh-CN"/>
          </a:p>
          <a:p>
            <a:pPr lvl="1"/>
            <a:r>
              <a:rPr lang="en-US" altLang="zh-CN"/>
              <a:t>yarn create electron-app my-new-app</a:t>
            </a:r>
            <a:endParaRPr lang="en-US" altLang="zh-CN"/>
          </a:p>
          <a:p>
            <a:pPr lvl="1"/>
            <a:r>
              <a:rPr lang="en-US" altLang="zh-CN"/>
              <a:t>cd my-new-app</a:t>
            </a:r>
            <a:endParaRPr lang="en-US" altLang="zh-CN"/>
          </a:p>
          <a:p>
            <a:pPr lvl="1"/>
            <a:r>
              <a:rPr lang="en-US" altLang="zh-CN"/>
              <a:t>npm start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Create Application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npm init -y</a:t>
            </a:r>
            <a:endParaRPr lang="en-US" altLang="zh-CN"/>
          </a:p>
          <a:p>
            <a:pPr lvl="2"/>
            <a:r>
              <a:rPr lang="en-US" altLang="zh-CN" sz="1800"/>
              <a:t>Initialize npm</a:t>
            </a:r>
            <a:endParaRPr lang="en-US" altLang="zh-CN"/>
          </a:p>
          <a:p>
            <a:pPr lvl="2"/>
            <a:r>
              <a:rPr lang="en-US" altLang="zh-CN"/>
              <a:t>package.json was created as the result</a:t>
            </a:r>
            <a:endParaRPr lang="en-US" altLang="zh-CN"/>
          </a:p>
          <a:p>
            <a:pPr lvl="1"/>
            <a:r>
              <a:rPr lang="en-US" altLang="zh-CN" sz="2000"/>
              <a:t>npm install electron@latest --save-dev</a:t>
            </a:r>
            <a:endParaRPr lang="en-US" altLang="zh-CN" sz="2000"/>
          </a:p>
          <a:p>
            <a:pPr lvl="2"/>
            <a:r>
              <a:rPr lang="en-US" altLang="zh-CN" sz="1800"/>
              <a:t>Install electron locally</a:t>
            </a:r>
            <a:endParaRPr lang="en-US" altLang="zh-CN" sz="1800"/>
          </a:p>
          <a:p>
            <a:pPr lvl="1"/>
            <a:r>
              <a:rPr lang="en-US" altLang="zh-CN" sz="2000"/>
              <a:t>touch index.js</a:t>
            </a:r>
            <a:endParaRPr lang="en-US" altLang="zh-CN" sz="2000"/>
          </a:p>
          <a:p>
            <a:pPr lvl="1"/>
            <a:r>
              <a:rPr lang="en-US" altLang="zh-CN" sz="2000"/>
              <a:t>npx electron index.js</a:t>
            </a:r>
            <a:endParaRPr lang="en-US" altLang="zh-CN"/>
          </a:p>
          <a:p>
            <a:pPr lvl="0"/>
            <a:r>
              <a:rPr lang="en-US" altLang="zh-CN"/>
              <a:t>Launch application</a:t>
            </a:r>
            <a:endParaRPr lang="en-US" altLang="zh-CN"/>
          </a:p>
          <a:p>
            <a:pPr lvl="1"/>
            <a:r>
              <a:rPr lang="en-US" altLang="zh-CN"/>
              <a:t>npm start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183755" y="1343025"/>
            <a:ext cx="363791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your-app/</a:t>
            </a:r>
            <a:endParaRPr lang="zh-CN" altLang="en-US"/>
          </a:p>
          <a:p>
            <a:r>
              <a:rPr lang="zh-CN" altLang="en-US"/>
              <a:t>├── package.json</a:t>
            </a:r>
            <a:endParaRPr lang="zh-CN" altLang="en-US"/>
          </a:p>
          <a:p>
            <a:r>
              <a:rPr lang="zh-CN" altLang="en-US"/>
              <a:t>├── main.js</a:t>
            </a:r>
            <a:endParaRPr lang="zh-CN" altLang="en-US"/>
          </a:p>
          <a:p>
            <a:r>
              <a:rPr lang="zh-CN" altLang="en-US"/>
              <a:t>└── index.html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183755" y="2748280"/>
            <a:ext cx="3703320" cy="2306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"name": "your-app",</a:t>
            </a:r>
            <a:endParaRPr lang="zh-CN" altLang="en-US"/>
          </a:p>
          <a:p>
            <a:r>
              <a:rPr lang="zh-CN" altLang="en-US"/>
              <a:t>  "version": "0.1.0",</a:t>
            </a:r>
            <a:endParaRPr lang="zh-CN" altLang="en-US"/>
          </a:p>
          <a:p>
            <a:r>
              <a:rPr lang="zh-CN" altLang="en-US"/>
              <a:t>  "main": "main.js"，</a:t>
            </a:r>
            <a:endParaRPr lang="zh-CN" altLang="en-US"/>
          </a:p>
          <a:p>
            <a:r>
              <a:rPr lang="zh-CN" altLang="en-US"/>
              <a:t>  "scripts": {</a:t>
            </a:r>
            <a:endParaRPr lang="zh-CN" altLang="en-US"/>
          </a:p>
          <a:p>
            <a:r>
              <a:rPr lang="zh-CN" altLang="en-US"/>
              <a:t>    "start": "electron ."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UNIT_PLACING_PICTURE_USER_VIEWPORT" val="{&quot;height&quot;:3450,&quot;width&quot;:6270}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UNIT_PLACING_PICTURE_USER_VIEWPORT" val="{&quot;height&quot;:7164,&quot;width&quot;:9554}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28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" val="谢谢聆听"/>
</p:tagLst>
</file>

<file path=ppt/tags/tag48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28"/>
  <p:tag name="KSO_WM_SLIDE_INDEX" val="28"/>
  <p:tag name="KSO_WM_SLIDE_ITEM_CNT" val="1"/>
  <p:tag name="KSO_WM_SLIDE_LAYOUT" val="b_a"/>
  <p:tag name="KSO_WM_SLIDE_LAYOUT_CNT" val="1_1"/>
  <p:tag name="KSO_WM_SLIDE_TYPE" val="endPage"/>
  <p:tag name="KSO_WM_BEAUTIFY_FLAG" val="#wm#"/>
</p:tagLst>
</file>

<file path=ppt/tags/tag49.xml><?xml version="1.0" encoding="utf-8"?>
<p:tagLst xmlns:p="http://schemas.openxmlformats.org/presentationml/2006/main">
  <p:tag name="COMMONDATA" val="eyJoZGlkIjoiYjRhZjQ5NWVmZmQxNmM3NmNkNDYxNWRmNzNmMjA1ZDAifQ=="/>
  <p:tag name="KSO_WPP_MARK_KEY" val="d226b164-9acd-42f0-89c3-4d92ea931f1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12667</Words>
  <Application>WPS 演示</Application>
  <PresentationFormat>宽屏</PresentationFormat>
  <Paragraphs>581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Electron Notes</vt:lpstr>
      <vt:lpstr>Overview</vt:lpstr>
      <vt:lpstr>Theory</vt:lpstr>
      <vt:lpstr>Advanced Architecture</vt:lpstr>
      <vt:lpstr>Install</vt:lpstr>
      <vt:lpstr>PowerPoint 演示文稿</vt:lpstr>
      <vt:lpstr>PowerPoint 演示文稿</vt:lpstr>
      <vt:lpstr>Electron Forge</vt:lpstr>
      <vt:lpstr>Create Application</vt:lpstr>
      <vt:lpstr>main.js</vt:lpstr>
      <vt:lpstr>Build On Windows</vt:lpstr>
      <vt:lpstr>Deployment</vt:lpstr>
      <vt:lpstr>Debug</vt:lpstr>
      <vt:lpstr>FS</vt:lpstr>
      <vt:lpstr>asar</vt:lpstr>
      <vt:lpstr>Create Installer</vt:lpstr>
      <vt:lpstr>Electron-Vue</vt:lpstr>
      <vt:lpstr>Intro</vt:lpstr>
      <vt:lpstr>Set Up Project</vt:lpstr>
      <vt:lpstr>Processes</vt:lpstr>
      <vt:lpstr>Modules</vt:lpstr>
      <vt:lpstr>app</vt:lpstr>
      <vt:lpstr>BrowserWindow</vt:lpstr>
      <vt:lpstr>remote Module</vt:lpstr>
      <vt:lpstr>Call Function in C++ DLL</vt:lpstr>
      <vt:lpstr>FFI</vt:lpstr>
      <vt:lpstr>Call C++ interface - NBind</vt:lpstr>
      <vt:lpstr>Call C++ interface - NBind</vt:lpstr>
      <vt:lpstr>Issues and Solutions</vt:lpstr>
      <vt:lpstr>Crash Analysis</vt:lpstr>
      <vt:lpstr>Issue 1</vt:lpstr>
      <vt:lpstr>Issue 2</vt:lpstr>
      <vt:lpstr>Issue 3</vt:lpstr>
      <vt:lpstr>Issue 4</vt:lpstr>
      <vt:lpstr>Issue 5</vt:lpstr>
      <vt:lpstr>Issue 6</vt:lpstr>
      <vt:lpstr>Issue 7</vt:lpstr>
      <vt:lpstr>Issue 8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368</cp:revision>
  <dcterms:created xsi:type="dcterms:W3CDTF">2018-09-25T02:24:00Z</dcterms:created>
  <dcterms:modified xsi:type="dcterms:W3CDTF">2023-05-24T07:14:21Z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3EA486B6C231404DAC7DA9605160E65A</vt:lpwstr>
  </property>
</Properties>
</file>