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webp" ContentType="image/webp"/>
  <Override PartName="/ppt/media/image14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60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633" r:id="rId19"/>
    <p:sldId id="337" r:id="rId20"/>
    <p:sldId id="334" r:id="rId21"/>
    <p:sldId id="341" r:id="rId22"/>
    <p:sldId id="354" r:id="rId23"/>
    <p:sldId id="574" r:id="rId24"/>
    <p:sldId id="390" r:id="rId25"/>
    <p:sldId id="389" r:id="rId26"/>
    <p:sldId id="671" r:id="rId27"/>
    <p:sldId id="673" r:id="rId28"/>
    <p:sldId id="672" r:id="rId29"/>
    <p:sldId id="358" r:id="rId30"/>
    <p:sldId id="528" r:id="rId31"/>
    <p:sldId id="529" r:id="rId32"/>
    <p:sldId id="359" r:id="rId33"/>
    <p:sldId id="401" r:id="rId34"/>
    <p:sldId id="362" r:id="rId35"/>
    <p:sldId id="356" r:id="rId36"/>
    <p:sldId id="363" r:id="rId37"/>
    <p:sldId id="429" r:id="rId38"/>
    <p:sldId id="483" r:id="rId39"/>
    <p:sldId id="515" r:id="rId40"/>
    <p:sldId id="558" r:id="rId41"/>
    <p:sldId id="547" r:id="rId42"/>
    <p:sldId id="548" r:id="rId43"/>
    <p:sldId id="604" r:id="rId44"/>
    <p:sldId id="605" r:id="rId45"/>
    <p:sldId id="619" r:id="rId46"/>
    <p:sldId id="331" r:id="rId47"/>
    <p:sldId id="516" r:id="rId48"/>
    <p:sldId id="517" r:id="rId49"/>
    <p:sldId id="518" r:id="rId50"/>
    <p:sldId id="523" r:id="rId51"/>
    <p:sldId id="524" r:id="rId52"/>
    <p:sldId id="367" r:id="rId53"/>
    <p:sldId id="368" r:id="rId54"/>
    <p:sldId id="369" r:id="rId55"/>
    <p:sldId id="570" r:id="rId56"/>
    <p:sldId id="571" r:id="rId57"/>
    <p:sldId id="572" r:id="rId58"/>
    <p:sldId id="573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70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12.png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image" Target="../media/image15.jpeg"/><Relationship Id="rId2" Type="http://schemas.openxmlformats.org/officeDocument/2006/relationships/image" Target="../media/image14.webp"/><Relationship Id="rId1" Type="http://schemas.openxmlformats.org/officeDocument/2006/relationships/image" Target="../media/image13.web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0.png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82925"/>
          <a:ext cx="1060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171825"/>
                <a:gridCol w="4589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max_ranges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Limits the maximum allowed number of ranges in byte-range requests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Default: not limited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0: disable byte-range support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proxy_connect_timeout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proxy_read_timeout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limit_rate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limit_rate 512k;</a:t>
                      </a:r>
                      <a:r>
                        <a:rPr lang="en-US" altLang="zh-CN" sz="1400"/>
                        <a:t>  // limit bandwidth to 512K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该指令用于限制向客户端传输数据的速度，单位是Byte/s每秒传输的字节数，设置0禁用限制功能。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Operation &amp; Maintenance 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87240" cy="4549140"/>
          </a:xfrm>
        </p:spPr>
        <p:txBody>
          <a:bodyPr/>
          <a:p>
            <a:r>
              <a:rPr lang="en-US" altLang="zh-CN"/>
              <a:t>1Panel</a:t>
            </a:r>
            <a:endParaRPr lang="en-US" altLang="zh-CN"/>
          </a:p>
          <a:p>
            <a:pPr lvl="1"/>
            <a:r>
              <a:rPr lang="en-US" altLang="zh-CN"/>
              <a:t>https://github.com/1Panel-dev/1Panel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/>
              <a:t>curl -sSL https://resource.fit2cloud.com/1panel/package/quick_start.sh -o quick_start.sh &amp;&amp; sudo bash quick_start.sh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531485" y="1278890"/>
            <a:ext cx="6270625" cy="30181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7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{server-ip}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 8.8.8.8</a:t>
            </a:r>
            <a:endParaRPr lang="en-US" altLang="zh-CN"/>
          </a:p>
          <a:p>
            <a:pPr lvl="3"/>
            <a:r>
              <a:rPr lang="en-US" altLang="zh-CN"/>
              <a:t>ms-dns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200"/>
              <a:t>/etc/init.d/pptpd restart</a:t>
            </a:r>
            <a:endParaRPr lang="en-US" altLang="zh-CN" sz="1200"/>
          </a:p>
          <a:p>
            <a:pPr lvl="2"/>
            <a:r>
              <a:rPr lang="en-US" altLang="zh-CN" sz="1200"/>
              <a:t>iptables -I INPUT -p tcp --dport 1723 -j ACCEPT</a:t>
            </a:r>
            <a:endParaRPr lang="en-US" altLang="zh-CN" sz="1200"/>
          </a:p>
          <a:p>
            <a:pPr lvl="2"/>
            <a:r>
              <a:rPr lang="en-US" altLang="zh-CN" sz="1200"/>
              <a:t>Edit /etc/sysctl.conf</a:t>
            </a:r>
            <a:endParaRPr lang="en-US" altLang="zh-CN" sz="1200"/>
          </a:p>
          <a:p>
            <a:pPr lvl="3"/>
            <a:r>
              <a:rPr lang="en-US" altLang="zh-CN" sz="1200"/>
              <a:t>	net.ipv4.ip_forward = 1</a:t>
            </a:r>
            <a:endParaRPr lang="en-US" altLang="zh-CN" sz="1200"/>
          </a:p>
          <a:p>
            <a:pPr lvl="2"/>
            <a:r>
              <a:rPr lang="en-US" altLang="zh-CN" sz="1200"/>
              <a:t>sysctl -p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cat /proc/sys/net/ipv4/ip_forward: 1</a:t>
            </a:r>
            <a:endParaRPr lang="en-US" altLang="zh-CN" sz="1200"/>
          </a:p>
          <a:p>
            <a:pPr lvl="2"/>
            <a:r>
              <a:rPr lang="en-US" altLang="zh-CN" sz="1200"/>
              <a:t>/etc/init.d/procps restart</a:t>
            </a:r>
            <a:endParaRPr lang="en-US" altLang="zh-CN" sz="1200"/>
          </a:p>
          <a:p>
            <a:pPr lvl="2"/>
            <a:r>
              <a:rPr lang="en-US" altLang="zh-CN" sz="1200"/>
              <a:t>apt-get install iptables</a:t>
            </a:r>
            <a:endParaRPr lang="en-US" altLang="zh-CN" sz="1200"/>
          </a:p>
          <a:p>
            <a:pPr lvl="2"/>
            <a:r>
              <a:rPr lang="en-US" altLang="zh-CN" sz="1200"/>
              <a:t>sudo ifconfig</a:t>
            </a:r>
            <a:endParaRPr lang="en-US" altLang="zh-CN" sz="1200"/>
          </a:p>
          <a:p>
            <a:pPr lvl="3"/>
            <a:r>
              <a:rPr lang="en-US" altLang="zh-CN" sz="1200"/>
              <a:t>get eth0 name: e.g. enp1s0</a:t>
            </a:r>
            <a:endParaRPr lang="en-US" altLang="zh-CN" sz="1200"/>
          </a:p>
          <a:p>
            <a:pPr lvl="2"/>
            <a:r>
              <a:rPr lang="en-US" altLang="zh-CN" sz="1200"/>
              <a:t>iptables --table nat --append POSTROUTING --out-interface {eth0} --jump MASQUERADE</a:t>
            </a:r>
            <a:endParaRPr lang="en-US" altLang="zh-CN" sz="1200"/>
          </a:p>
          <a:p>
            <a:pPr lvl="2"/>
            <a:r>
              <a:rPr lang="en-US" altLang="zh-CN" sz="1200"/>
              <a:t>Edit /etc/rc.local:</a:t>
            </a:r>
            <a:endParaRPr lang="en-US" altLang="zh-CN" sz="1200"/>
          </a:p>
          <a:p>
            <a:pPr lvl="3"/>
            <a:r>
              <a:rPr lang="en-US" altLang="zh-CN" sz="1200"/>
              <a:t>iptables --table nat --append POSTROUTING --out-interface eth0 --jump MASQUERADE</a:t>
            </a:r>
            <a:endParaRPr lang="en-US" altLang="zh-CN" sz="1200"/>
          </a:p>
          <a:p>
            <a:pPr lvl="2"/>
            <a:r>
              <a:rPr lang="en-US" altLang="zh-CN" sz="1200"/>
              <a:t>sudo iptables-save</a:t>
            </a:r>
            <a:endParaRPr lang="en-US" altLang="zh-CN" sz="1200"/>
          </a:p>
          <a:p>
            <a:pPr lvl="2"/>
            <a:r>
              <a:rPr lang="en-US" altLang="zh-CN" sz="1200"/>
              <a:t>sudo systemctl enable pptpd</a:t>
            </a:r>
            <a:endParaRPr lang="en-US" altLang="zh-CN" sz="1200"/>
          </a:p>
          <a:p>
            <a:pPr lvl="2"/>
            <a:r>
              <a:rPr lang="en-US" altLang="zh-CN" sz="1200"/>
              <a:t>sudo apt-get install -y iptables-persistent</a:t>
            </a:r>
            <a:endParaRPr lang="en-US" altLang="zh-CN" sz="1200"/>
          </a:p>
          <a:p>
            <a:pPr lvl="0"/>
            <a:r>
              <a:rPr lang="en-US" altLang="zh-CN" sz="1600"/>
              <a:t>Set up client</a:t>
            </a:r>
            <a:endParaRPr lang="en-US" altLang="zh-CN" sz="1600"/>
          </a:p>
          <a:p>
            <a:pPr lvl="1"/>
            <a:r>
              <a:rPr lang="en-US" altLang="zh-CN" sz="1400"/>
              <a:t>Search vpn in start menu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Set Up VPN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230370" cy="4549140"/>
          </a:xfrm>
        </p:spPr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75" y="1327150"/>
            <a:ext cx="5771515" cy="456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CSR</a:t>
            </a:r>
            <a:endParaRPr lang="en-US" altLang="zh-CN" sz="1200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>
                <a:solidFill>
                  <a:srgbClr val="FF0000"/>
                </a:solidFill>
              </a:rPr>
              <a:t>openssl x509 -text -in certificate.crt -noout</a:t>
            </a:r>
            <a:endParaRPr lang="en-US" altLang="zh-CN" sz="930">
              <a:solidFill>
                <a:srgbClr val="FF0000"/>
              </a:solidFill>
            </a:endParaRPr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457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Check website certificate</a:t>
            </a:r>
            <a:endParaRPr lang="en-US" altLang="zh-CN"/>
          </a:p>
          <a:p>
            <a:r>
              <a:rPr lang="en-US" altLang="zh-CN"/>
              <a:t>Format</a:t>
            </a:r>
            <a:endParaRPr lang="en-US" altLang="zh-CN"/>
          </a:p>
          <a:p>
            <a:pPr lvl="1"/>
            <a:r>
              <a:rPr lang="en-US" altLang="zh-CN"/>
              <a:t>.pfx</a:t>
            </a:r>
            <a:endParaRPr lang="en-US" altLang="zh-CN"/>
          </a:p>
          <a:p>
            <a:pPr lvl="2"/>
            <a:r>
              <a:rPr lang="en-US" altLang="zh-CN"/>
              <a:t>Tomcat</a:t>
            </a:r>
            <a:endParaRPr lang="en-US" altLang="zh-CN"/>
          </a:p>
          <a:p>
            <a:pPr lvl="1"/>
            <a:r>
              <a:rPr lang="en-US" altLang="zh-CN"/>
              <a:t>.crt .pem</a:t>
            </a:r>
            <a:endParaRPr lang="en-US" altLang="zh-CN"/>
          </a:p>
          <a:p>
            <a:pPr lvl="2"/>
            <a:r>
              <a:rPr lang="en-US" altLang="zh-CN"/>
              <a:t>Nginx</a:t>
            </a:r>
            <a:endParaRPr lang="en-US" altLang="zh-CN"/>
          </a:p>
          <a:p>
            <a:pPr lvl="1"/>
            <a:r>
              <a:rPr lang="en-US" altLang="zh-CN"/>
              <a:t>conversion</a:t>
            </a:r>
            <a:endParaRPr lang="en-US" altLang="zh-CN"/>
          </a:p>
          <a:p>
            <a:pPr lvl="2"/>
            <a:r>
              <a:rPr lang="en-US" altLang="zh-CN" sz="1800"/>
              <a:t>references</a:t>
            </a:r>
            <a:endParaRPr lang="en-US" altLang="zh-CN" sz="1800"/>
          </a:p>
          <a:p>
            <a:pPr lvl="3"/>
            <a:r>
              <a:rPr lang="en-US" altLang="zh-CN"/>
              <a:t>https://www.howtouselinux.com/post/converting-cer-crt-der-pem-pfx-certificate</a:t>
            </a:r>
            <a:endParaRPr lang="en-US" altLang="zh-CN"/>
          </a:p>
          <a:p>
            <a:pPr lvl="2"/>
            <a:r>
              <a:rPr lang="en-US" altLang="zh-CN"/>
              <a:t>convert .crt to .pfx</a:t>
            </a:r>
            <a:endParaRPr lang="en-US" altLang="zh-CN"/>
          </a:p>
          <a:p>
            <a:pPr lvl="3"/>
            <a:r>
              <a:rPr lang="en-US" altLang="zh-CN"/>
              <a:t>openssl pkcs12 -export -out domain.name.pfx -inkey domain.name.key -in domain.name.crt</a:t>
            </a:r>
            <a:endParaRPr lang="en-US" altLang="zh-CN"/>
          </a:p>
          <a:p>
            <a:pPr lvl="0"/>
            <a:r>
              <a:rPr lang="en-US" altLang="zh-CN"/>
              <a:t>Keytool</a:t>
            </a:r>
            <a:endParaRPr lang="en-US" altLang="zh-CN"/>
          </a:p>
          <a:p>
            <a:pPr lvl="1"/>
            <a:r>
              <a:rPr lang="en-US" altLang="zh-CN"/>
              <a:t>default password: “changeit”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1211580"/>
            <a:ext cx="5893435" cy="28333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https://www.baeldung.com/jvm-certificate-store-errors</a:t>
            </a:r>
            <a:endParaRPr lang="en-US" altLang="zh-CN"/>
          </a:p>
          <a:p>
            <a:r>
              <a:rPr lang="en-US" altLang="zh-CN"/>
              <a:t>List certificates</a:t>
            </a:r>
            <a:endParaRPr lang="en-US" altLang="zh-CN"/>
          </a:p>
          <a:p>
            <a:pPr lvl="1"/>
            <a:r>
              <a:rPr lang="en-US" altLang="zh-CN"/>
              <a:t>keytool -list -keystore </a:t>
            </a:r>
            <a:r>
              <a:rPr lang="zh-CN" altLang="en-US">
                <a:sym typeface="+mn-ea"/>
              </a:rPr>
              <a:t>$JAVA_HOME\jre\lib\security</a:t>
            </a:r>
            <a:r>
              <a:rPr lang="en-US" altLang="zh-CN">
                <a:sym typeface="+mn-ea"/>
              </a:rPr>
              <a:t>\</a:t>
            </a:r>
            <a:r>
              <a:rPr lang="en-US" altLang="zh-CN"/>
              <a:t>cacerts</a:t>
            </a:r>
            <a:endParaRPr lang="en-US" altLang="zh-CN"/>
          </a:p>
          <a:p>
            <a:pPr lvl="1"/>
            <a:r>
              <a:rPr lang="en-US" altLang="zh-CN"/>
              <a:t>// get a list of all the certificates registered in the JVM’s certificate store</a:t>
            </a:r>
            <a:endParaRPr lang="en-US" altLang="zh-CN"/>
          </a:p>
          <a:p>
            <a:pPr lvl="0"/>
            <a:r>
              <a:rPr lang="en-US" altLang="zh-CN"/>
              <a:t>Add certificate to JVM’s certificate store</a:t>
            </a:r>
            <a:endParaRPr lang="en-US" altLang="zh-CN"/>
          </a:p>
          <a:p>
            <a:pPr lvl="1"/>
            <a:r>
              <a:rPr lang="en-US" altLang="zh-CN"/>
              <a:t>$JAVA_HOME/bin/keytool -import -trustcacerts -file booking.crt -keystore $JAVA_HOME/jre/lib/security/cacerts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Certificate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SunCertPathBuilderException: unable to find valid certification path to requested target</a:t>
            </a:r>
            <a:endParaRPr lang="zh-CN" altLang="en-US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zh-CN" altLang="en-US"/>
              <a:t>the certificate offered by the endpoint is not considered valid to your JDK's default trust store</a:t>
            </a:r>
            <a:endParaRPr lang="zh-CN" altLang="en-US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 sz="1800"/>
              <a:t>get InstallCert.java from https://github.com/escline/InstallCert</a:t>
            </a:r>
            <a:endParaRPr lang="en-US" altLang="zh-CN" sz="1800"/>
          </a:p>
          <a:p>
            <a:pPr lvl="2"/>
            <a:r>
              <a:rPr lang="en-US" altLang="zh-CN" sz="1800"/>
              <a:t>run “javac InstallCert.java”</a:t>
            </a:r>
            <a:endParaRPr lang="en-US" altLang="zh-CN" sz="1800"/>
          </a:p>
          <a:p>
            <a:pPr lvl="2"/>
            <a:r>
              <a:rPr lang="en-US" altLang="zh-CN" sz="1800"/>
              <a:t>run “java InstallCert localhost:8443”</a:t>
            </a:r>
            <a:endParaRPr lang="en-US" altLang="zh-CN" sz="1800"/>
          </a:p>
          <a:p>
            <a:pPr lvl="3"/>
            <a:r>
              <a:rPr lang="en-US" altLang="zh-CN" sz="1800"/>
              <a:t>add your localhost as a trusted keystore, and generates a file “jssecacerts”</a:t>
            </a:r>
            <a:endParaRPr lang="en-US" altLang="zh-CN" sz="1800"/>
          </a:p>
          <a:p>
            <a:pPr lvl="2"/>
            <a:r>
              <a:rPr lang="en-US" altLang="zh-CN"/>
              <a:t>c</a:t>
            </a:r>
            <a:r>
              <a:rPr lang="zh-CN" altLang="en-US"/>
              <a:t>opy the generated jssecacerts file to your $JAVA_HOME\jre\lib\security folder.</a:t>
            </a:r>
            <a:endParaRPr lang="zh-CN" altLang="en-US"/>
          </a:p>
          <a:p>
            <a:pPr lvl="2"/>
            <a:r>
              <a:rPr lang="en-US" altLang="zh-CN"/>
              <a:t>restart web service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https://mkyong.com/webservices/jax-ws/suncertpathbuilderexception-unable-to-find-valid-certification-path-to-requested-target/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</a:t>
            </a:r>
            <a:endParaRPr lang="en-US" altLang="zh-CN"/>
          </a:p>
          <a:p>
            <a:pPr lvl="1"/>
            <a:r>
              <a:rPr lang="en-US" altLang="zh-CN"/>
              <a:t>Nginx</a:t>
            </a:r>
            <a:endParaRPr lang="en-US" altLang="zh-CN"/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openssl req -x509 -nodes -days 3650 -newkey rsa:2048 -keyout /etc/ssl/private/aja-nginx-selfsigned.key -out /etc/ssl/certs/aja-nginx-selfsigned.crt</a:t>
            </a:r>
            <a:endParaRPr lang="en-US" altLang="zh-CN" sz="1800">
              <a:solidFill>
                <a:srgbClr val="FF0000"/>
              </a:solidFill>
            </a:endParaRPr>
          </a:p>
          <a:p>
            <a:pPr lvl="3"/>
            <a:r>
              <a:rPr lang="en-US" altLang="zh-CN" sz="2000">
                <a:sym typeface="+mn-ea"/>
              </a:rPr>
              <a:t>output .key and .crt files for nginx server</a:t>
            </a:r>
            <a:endParaRPr lang="en-US" altLang="zh-CN" sz="2000"/>
          </a:p>
          <a:p>
            <a:pPr lvl="1"/>
            <a:r>
              <a:rPr lang="en-US" altLang="zh-CN"/>
              <a:t>Tomcat</a:t>
            </a:r>
            <a:endParaRPr lang="en-US" altLang="zh-CN"/>
          </a:p>
          <a:p>
            <a:pPr lvl="2"/>
            <a:r>
              <a:rPr lang="en-US" altLang="zh-CN"/>
              <a:t>Generate certificate</a:t>
            </a:r>
            <a:endParaRPr lang="en-US" altLang="zh-CN"/>
          </a:p>
          <a:p>
            <a:pPr lvl="3"/>
            <a:r>
              <a:rPr lang="en-US" altLang="zh-CN"/>
              <a:t>keytool -genkey -keyalg RSA -alias tomcat -keystore selfsigned.jks -validity 365 -keysize 2048</a:t>
            </a:r>
            <a:endParaRPr lang="en-US" altLang="zh-CN" sz="1800"/>
          </a:p>
          <a:p>
            <a:pPr lvl="4"/>
            <a:r>
              <a:rPr lang="en-US" altLang="zh-CN"/>
              <a:t>selfsigned.jks is the key store file</a:t>
            </a:r>
            <a:endParaRPr lang="en-US" altLang="zh-CN"/>
          </a:p>
          <a:p>
            <a:pPr lvl="4"/>
            <a:r>
              <a:rPr lang="en-US" altLang="zh-CN"/>
              <a:t>input domain name as common name</a:t>
            </a:r>
            <a:endParaRPr lang="en-US" altLang="zh-CN"/>
          </a:p>
          <a:p>
            <a:pPr lvl="2"/>
            <a:r>
              <a:rPr lang="en-US" altLang="zh-CN"/>
              <a:t>Verify certificate</a:t>
            </a:r>
            <a:endParaRPr lang="en-US" altLang="zh-CN"/>
          </a:p>
          <a:p>
            <a:pPr lvl="3"/>
            <a:r>
              <a:rPr lang="en-US" altLang="zh-CN"/>
              <a:t>keytool -list -v -keystore selfsigned.jks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信任自签名证书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https://www.jianshu.com/p/07233168346e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400"/>
              <a:t>Steps</a:t>
            </a:r>
            <a:endParaRPr lang="en-US" altLang="zh-CN" sz="1400"/>
          </a:p>
          <a:p>
            <a:pPr lvl="1"/>
            <a:r>
              <a:rPr lang="en-US" altLang="zh-CN" sz="1200"/>
              <a:t>old server</a:t>
            </a:r>
            <a:endParaRPr lang="en-US" altLang="zh-CN" sz="1200"/>
          </a:p>
          <a:p>
            <a:pPr lvl="2"/>
            <a:r>
              <a:rPr lang="en-US" altLang="zh-CN" sz="1000"/>
              <a:t>create snapshot</a:t>
            </a:r>
            <a:endParaRPr lang="en-US" altLang="zh-CN" sz="1000"/>
          </a:p>
          <a:p>
            <a:pPr lvl="2"/>
            <a:r>
              <a:rPr lang="en-US" altLang="zh-CN" sz="1000"/>
              <a:t>share snapshot by account id</a:t>
            </a:r>
            <a:endParaRPr lang="en-US" altLang="zh-CN" sz="1000"/>
          </a:p>
          <a:p>
            <a:pPr lvl="2"/>
            <a:r>
              <a:rPr lang="en-US" altLang="zh-CN" sz="1000"/>
              <a:t>dump postgresql db</a:t>
            </a:r>
            <a:endParaRPr lang="en-US" altLang="zh-CN" sz="1000"/>
          </a:p>
          <a:p>
            <a:pPr lvl="3"/>
            <a:r>
              <a:rPr lang="en-US" altLang="zh-CN" sz="1000"/>
              <a:t>sudo docker-compose -f docker-compose.yml start db</a:t>
            </a:r>
            <a:endParaRPr lang="en-US" altLang="zh-CN" sz="1000"/>
          </a:p>
          <a:p>
            <a:pPr lvl="3"/>
            <a:r>
              <a:rPr lang="en-US" altLang="zh-CN" sz="1000"/>
              <a:t>sudo docker exec -t fishpano_db_1 pg_dump -U fishpano fishpano_db &gt;/tmp/202112261900.pgdump</a:t>
            </a:r>
            <a:endParaRPr lang="en-US" altLang="zh-CN" sz="1000"/>
          </a:p>
          <a:p>
            <a:pPr lvl="1"/>
            <a:r>
              <a:rPr lang="en-US" altLang="zh-CN" sz="1200"/>
              <a:t>new server</a:t>
            </a:r>
            <a:endParaRPr lang="en-US" altLang="zh-CN" sz="1200"/>
          </a:p>
          <a:p>
            <a:pPr lvl="2"/>
            <a:r>
              <a:rPr lang="en-US" altLang="zh-CN" sz="1000"/>
              <a:t>open necessary ports</a:t>
            </a:r>
            <a:endParaRPr lang="en-US" altLang="zh-CN" sz="1000"/>
          </a:p>
          <a:p>
            <a:pPr lvl="2"/>
            <a:r>
              <a:rPr lang="en-US" altLang="zh-CN" sz="1000"/>
              <a:t>set swap</a:t>
            </a:r>
            <a:endParaRPr lang="en-US" altLang="zh-CN" sz="1000"/>
          </a:p>
          <a:p>
            <a:pPr lvl="2"/>
            <a:r>
              <a:rPr lang="en-US" altLang="zh-CN" sz="1000"/>
              <a:t>mount new disk</a:t>
            </a:r>
            <a:endParaRPr lang="en-US" altLang="zh-CN" sz="1000"/>
          </a:p>
          <a:p>
            <a:pPr lvl="3"/>
            <a:r>
              <a:rPr lang="en-US" altLang="zh-CN" sz="1000" b="1"/>
              <a:t>mkfs.ext4 /dev/vdb</a:t>
            </a:r>
            <a:endParaRPr lang="en-US" altLang="zh-CN" sz="1000"/>
          </a:p>
          <a:p>
            <a:pPr lvl="3"/>
            <a:r>
              <a:rPr lang="en-US" altLang="zh-CN" sz="1000"/>
              <a:t>sudo mount /dev/vdb /data</a:t>
            </a:r>
            <a:endParaRPr lang="en-US" altLang="zh-CN" sz="1000"/>
          </a:p>
          <a:p>
            <a:pPr lvl="2"/>
            <a:r>
              <a:rPr lang="en-US" altLang="zh-CN" sz="1000"/>
              <a:t>create disk from shared snapshot</a:t>
            </a:r>
            <a:endParaRPr lang="en-US" altLang="zh-CN" sz="1000"/>
          </a:p>
          <a:p>
            <a:pPr lvl="2"/>
            <a:r>
              <a:rPr lang="en-US" altLang="zh-CN" sz="1000"/>
              <a:t>mount created disk</a:t>
            </a:r>
            <a:endParaRPr lang="en-US" altLang="zh-CN" sz="1000"/>
          </a:p>
          <a:p>
            <a:pPr lvl="2"/>
            <a:r>
              <a:rPr lang="en-US" altLang="zh-CN" sz="1000"/>
              <a:t>mv files from created disk to new disk</a:t>
            </a:r>
            <a:endParaRPr lang="en-US" altLang="zh-CN" sz="1000"/>
          </a:p>
          <a:p>
            <a:pPr lvl="2"/>
            <a:r>
              <a:rPr lang="en-US" altLang="zh-CN" sz="1000"/>
              <a:t>restore DB</a:t>
            </a:r>
            <a:endParaRPr lang="en-US" altLang="zh-CN" sz="1000"/>
          </a:p>
          <a:p>
            <a:pPr lvl="3"/>
            <a:r>
              <a:rPr lang="en-US" altLang="zh-CN" sz="1000"/>
              <a:t>sudo docker compose up db &amp;</a:t>
            </a:r>
            <a:endParaRPr lang="en-US" altLang="zh-CN" sz="1000"/>
          </a:p>
          <a:p>
            <a:pPr lvl="3"/>
            <a:r>
              <a:rPr lang="en-US" altLang="zh-CN" sz="1000"/>
              <a:t>sudo docker exec -it expovr-db-1 /bin/bash</a:t>
            </a:r>
            <a:endParaRPr lang="en-US" altLang="zh-CN" sz="1000"/>
          </a:p>
          <a:p>
            <a:pPr lvl="3"/>
            <a:r>
              <a:rPr lang="en-US" altLang="zh-CN" sz="1000"/>
              <a:t>dropdb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createdb -U fishpano fishpano_db</a:t>
            </a:r>
            <a:endParaRPr lang="en-US" altLang="zh-CN" sz="1000"/>
          </a:p>
          <a:p>
            <a:pPr lvl="3"/>
            <a:r>
              <a:rPr lang="en-US" altLang="zh-CN" sz="1000"/>
              <a:t>psql -U fishpano fishpano_db &lt;/tmp/202112261900.pgdump</a:t>
            </a:r>
            <a:endParaRPr lang="en-US" altLang="zh-CN" sz="1000"/>
          </a:p>
          <a:p>
            <a:pPr lvl="2"/>
            <a:r>
              <a:rPr lang="en-US" altLang="zh-CN" sz="1000"/>
              <a:t>copy bashrc, cron scripts</a:t>
            </a:r>
            <a:endParaRPr lang="en-US" altLang="zh-CN" sz="1000"/>
          </a:p>
          <a:p>
            <a:pPr lvl="2"/>
            <a:r>
              <a:rPr lang="en-US" altLang="zh-CN" sz="1000"/>
              <a:t>install docker environment</a:t>
            </a:r>
            <a:endParaRPr lang="en-US" altLang="zh-CN" sz="1000"/>
          </a:p>
          <a:p>
            <a:pPr lvl="1"/>
            <a:r>
              <a:rPr lang="en-US" altLang="zh-CN" sz="1000"/>
              <a:t>change DNS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Mode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2"/>
            <a:r>
              <a:rPr lang="en-US" altLang="zh-CN"/>
              <a:t>PORT（主动）方式的连接过程是：客户端向服务器的FTP端口（默认是21）发送连接请求，服务器接受连接，建立一条命令链路。当需要传送数据时，客户端在命令链路上用PORT命令告诉服务器：“我打开了XXXX端口，你过来连接我”。于是服务器从20端口向客户端的XXXX端口发送连接请求，建立一条数据链路来传送数据。</a:t>
            </a:r>
            <a:endParaRPr lang="en-US" altLang="zh-CN"/>
          </a:p>
          <a:p>
            <a:pPr lvl="1"/>
            <a:r>
              <a:rPr lang="en-US" altLang="zh-CN"/>
              <a:t>Passive</a:t>
            </a:r>
            <a:endParaRPr lang="en-US" altLang="zh-CN"/>
          </a:p>
          <a:p>
            <a:pPr lvl="2"/>
            <a:r>
              <a:rPr lang="en-US" altLang="zh-CN"/>
              <a:t>PASV（被动）方式的连接过程是：客户端向服务器的FTP端口（默认是21）发送连接请求，服务器接受连接，建立一条命令链路。当需要传送数据时，服务器在命令链路上用PASV命令告诉客户端：“我打开了XXXX端口，你过来连接我”。于是客户端向服务器的XXXX端口发送连接请求，建立一条数据链路来传送数据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45760" cy="493395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200"/>
              <a:t>https://www.linuxidc.com/Linux/2018-08/153491.htm</a:t>
            </a:r>
            <a:endParaRPr lang="en-US" altLang="zh-CN" sz="1200"/>
          </a:p>
          <a:p>
            <a:r>
              <a:rPr lang="en-US" altLang="zh-CN" sz="1600"/>
              <a:t>Linux</a:t>
            </a:r>
            <a:endParaRPr lang="en-US" altLang="zh-CN" sz="1600"/>
          </a:p>
          <a:p>
            <a:pPr lvl="1"/>
            <a:r>
              <a:rPr lang="en-US" altLang="zh-CN" sz="1200"/>
              <a:t>Install server</a:t>
            </a:r>
            <a:endParaRPr lang="en-US" altLang="zh-CN" sz="1200"/>
          </a:p>
          <a:p>
            <a:pPr lvl="2"/>
            <a:r>
              <a:rPr lang="en-US" altLang="zh-CN" sz="1000"/>
              <a:t>sudo apt install vsftpd</a:t>
            </a:r>
            <a:endParaRPr lang="en-US" altLang="zh-CN" sz="1000"/>
          </a:p>
          <a:p>
            <a:pPr lvl="2"/>
            <a:r>
              <a:rPr lang="en-US" altLang="zh-CN" sz="1000"/>
              <a:t>sudo systemctl status vsftpd</a:t>
            </a:r>
            <a:endParaRPr lang="en-US" altLang="zh-CN" sz="1000"/>
          </a:p>
          <a:p>
            <a:pPr lvl="2"/>
            <a:r>
              <a:rPr lang="en-US" altLang="zh-CN" sz="1000"/>
              <a:t>sudo systemctl enable --now vsftpd</a:t>
            </a:r>
            <a:endParaRPr lang="en-US" altLang="zh-CN" sz="1000"/>
          </a:p>
          <a:p>
            <a:pPr lvl="1"/>
            <a:r>
              <a:rPr lang="en-US" altLang="zh-CN" sz="1200"/>
              <a:t>Configure firewall</a:t>
            </a:r>
            <a:endParaRPr lang="en-US" altLang="zh-CN" sz="1200"/>
          </a:p>
          <a:p>
            <a:pPr lvl="1"/>
            <a:r>
              <a:rPr lang="en-US" altLang="zh-CN" sz="1200"/>
              <a:t>Configure users</a:t>
            </a:r>
            <a:endParaRPr lang="en-US" altLang="zh-CN" sz="1200"/>
          </a:p>
          <a:p>
            <a:pPr lvl="2"/>
            <a:r>
              <a:rPr lang="en-US" altLang="zh-CN" sz="1000"/>
              <a:t>sudo adduser ftpuser</a:t>
            </a:r>
            <a:endParaRPr lang="en-US" altLang="zh-CN" sz="1000"/>
          </a:p>
          <a:p>
            <a:pPr lvl="2"/>
            <a:r>
              <a:rPr lang="en-US" altLang="zh-CN" sz="1000"/>
              <a:t>sudo vim /etc/ssh/sshd_config</a:t>
            </a:r>
            <a:endParaRPr lang="en-US" altLang="zh-CN" sz="1000"/>
          </a:p>
          <a:p>
            <a:pPr lvl="3"/>
            <a:r>
              <a:rPr lang="en-US" altLang="zh-CN" sz="1000"/>
              <a:t>DenyUsers ftpuser</a:t>
            </a:r>
            <a:endParaRPr lang="en-US" altLang="zh-CN" sz="1000"/>
          </a:p>
          <a:p>
            <a:pPr lvl="2"/>
            <a:r>
              <a:rPr lang="en-US" altLang="zh-CN" sz="1000"/>
              <a:t>sudo systemctl restart sshd</a:t>
            </a:r>
            <a:endParaRPr lang="en-US" altLang="zh-CN" sz="1000"/>
          </a:p>
          <a:p>
            <a:pPr lvl="1"/>
            <a:r>
              <a:rPr lang="en-US" altLang="zh-CN" sz="1200"/>
              <a:t>Create the FTP folder and set permissions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03325"/>
            <a:ext cx="5445760" cy="51295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Configure and secure vsftpd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vim /etc/vsftpd.conf</a:t>
            </a:r>
            <a:endParaRPr lang="en-US" altLang="zh-CN" sz="1200"/>
          </a:p>
          <a:p>
            <a:pPr lvl="3"/>
            <a:r>
              <a:rPr lang="en-US" altLang="zh-CN" sz="1200"/>
              <a:t>anonymous_enable=NO</a:t>
            </a:r>
            <a:endParaRPr lang="en-US" altLang="zh-CN" sz="1200"/>
          </a:p>
          <a:p>
            <a:pPr lvl="3"/>
            <a:r>
              <a:rPr lang="en-US" altLang="zh-CN" sz="1200"/>
              <a:t>local_enable=YES</a:t>
            </a:r>
            <a:endParaRPr lang="en-US" altLang="zh-CN" sz="1200"/>
          </a:p>
          <a:p>
            <a:pPr lvl="3"/>
            <a:r>
              <a:rPr lang="en-US" altLang="zh-CN" sz="1200"/>
              <a:t>write_enable=YES</a:t>
            </a:r>
            <a:endParaRPr lang="en-US" altLang="zh-CN" sz="1200"/>
          </a:p>
          <a:p>
            <a:pPr lvl="3"/>
            <a:r>
              <a:rPr lang="en-US" altLang="zh-CN" sz="1200"/>
              <a:t>pasv_min_port=30000	// passive mode min port</a:t>
            </a:r>
            <a:endParaRPr lang="en-US" altLang="zh-CN" sz="1200"/>
          </a:p>
          <a:p>
            <a:pPr lvl="3"/>
            <a:r>
              <a:rPr lang="en-US" altLang="zh-CN" sz="1200"/>
              <a:t>pasv_max_port=31000	// passive mode max port</a:t>
            </a:r>
            <a:endParaRPr lang="en-US" altLang="zh-CN" sz="1200"/>
          </a:p>
          <a:p>
            <a:pPr lvl="3"/>
            <a:r>
              <a:rPr lang="en-US" altLang="zh-CN" sz="1200"/>
              <a:t>chroot_local_user=YES</a:t>
            </a:r>
            <a:endParaRPr lang="en-US" altLang="zh-CN" sz="1200"/>
          </a:p>
          <a:p>
            <a:pPr lvl="3"/>
            <a:r>
              <a:rPr lang="en-US" altLang="zh-CN" sz="1200"/>
              <a:t>local_umask=022</a:t>
            </a:r>
            <a:endParaRPr lang="en-US" altLang="zh-CN" sz="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FTP Server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54930" cy="5343525"/>
          </a:xfrm>
        </p:spPr>
        <p:txBody>
          <a:bodyPr>
            <a:normAutofit fontScale="70000"/>
          </a:bodyPr>
          <a:p>
            <a:pPr lvl="1"/>
            <a:r>
              <a:rPr lang="en-US" altLang="zh-CN" sz="1600">
                <a:sym typeface="+mn-ea"/>
              </a:rPr>
              <a:t>Securing vsftpd with SSL/TLS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openssl req -x509 -nodes -days 365 -newkey rsa:2048 -keyout /etc/ssl/private/vsftpd.pem -out /etc/ssl/private/vsftpd.pem</a:t>
            </a:r>
            <a:endParaRPr lang="en-US" altLang="zh-CN" sz="1600"/>
          </a:p>
          <a:p>
            <a:pPr lvl="2"/>
            <a:r>
              <a:rPr lang="en-US" altLang="zh-CN" sz="1600">
                <a:sym typeface="+mn-ea"/>
              </a:rPr>
              <a:t>sudo nano /etc/vsftpd.conf</a:t>
            </a:r>
            <a:endParaRPr lang="en-US" altLang="zh-CN" sz="1600"/>
          </a:p>
          <a:p>
            <a:pPr lvl="3"/>
            <a:r>
              <a:rPr lang="en-US" altLang="zh-CN" sz="1600">
                <a:sym typeface="+mn-ea"/>
              </a:rPr>
              <a:t>Remove lines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rsa_cert_file=/etc/ssl/certs/ssl-cert-snakeoil.pem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rsa_private_key_file=/etc/ssl/private/ssl-cert-snakeoil.key</a:t>
            </a:r>
            <a:endParaRPr lang="en-US" altLang="zh-CN" sz="1600"/>
          </a:p>
          <a:p>
            <a:pPr lvl="4"/>
            <a:r>
              <a:rPr lang="en-US" altLang="zh-CN" sz="1600">
                <a:sym typeface="+mn-ea"/>
              </a:rPr>
              <a:t>ssl_enable=NO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Add lines</a:t>
            </a:r>
            <a:endParaRPr lang="en-US" altLang="zh-CN" sz="1600">
              <a:sym typeface="+mn-ea"/>
            </a:endParaRPr>
          </a:p>
          <a:p>
            <a:pPr lvl="4"/>
            <a:r>
              <a:rPr lang="en-US" altLang="zh-CN" sz="1600"/>
              <a:t>rsa_cert_file=/etc/ssl/private/vsftpd.pem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rsa_private_key_file=/etc/ssl/private/vsftpd.pem</a:t>
            </a:r>
            <a:endParaRPr lang="en-US" altLang="zh-CN" sz="1600"/>
          </a:p>
          <a:p>
            <a:pPr lvl="4"/>
            <a:r>
              <a:rPr lang="en-US" altLang="zh-CN" sz="1600"/>
              <a:t>ssl_enable=YES</a:t>
            </a:r>
            <a:endParaRPr lang="en-US" altLang="zh-CN" sz="1600"/>
          </a:p>
          <a:p>
            <a:pPr lvl="4"/>
            <a:r>
              <a:rPr lang="en-US" altLang="zh-CN" sz="1600"/>
              <a:t>allow_anon_ssl=NO</a:t>
            </a:r>
            <a:endParaRPr lang="en-US" altLang="zh-CN" sz="1600"/>
          </a:p>
          <a:p>
            <a:pPr lvl="4"/>
            <a:r>
              <a:rPr lang="en-US" altLang="zh-CN" sz="1600"/>
              <a:t>force_local_data_ssl=YES</a:t>
            </a:r>
            <a:endParaRPr lang="en-US" altLang="zh-CN" sz="1600"/>
          </a:p>
          <a:p>
            <a:pPr lvl="4"/>
            <a:r>
              <a:rPr lang="en-US" altLang="zh-CN" sz="1600"/>
              <a:t>force_local_logins_ssl=YES</a:t>
            </a:r>
            <a:endParaRPr lang="en-US" altLang="zh-CN" sz="1600"/>
          </a:p>
          <a:p>
            <a:pPr lvl="4"/>
            <a:r>
              <a:rPr lang="en-US" altLang="zh-CN" sz="1600"/>
              <a:t>ssl_tlsv1=YES</a:t>
            </a:r>
            <a:endParaRPr lang="en-US" altLang="zh-CN" sz="1600"/>
          </a:p>
          <a:p>
            <a:pPr lvl="4"/>
            <a:r>
              <a:rPr lang="en-US" altLang="zh-CN" sz="1600"/>
              <a:t>ssl_sslv2=NO</a:t>
            </a:r>
            <a:endParaRPr lang="en-US" altLang="zh-CN" sz="1600"/>
          </a:p>
          <a:p>
            <a:pPr lvl="4"/>
            <a:r>
              <a:rPr lang="en-US" altLang="zh-CN" sz="1600"/>
              <a:t>ssl_sslv3=NO</a:t>
            </a:r>
            <a:endParaRPr lang="en-US" altLang="zh-CN" sz="1600"/>
          </a:p>
          <a:p>
            <a:pPr lvl="4"/>
            <a:r>
              <a:rPr lang="en-US" altLang="zh-CN" sz="1600"/>
              <a:t>require_ssl_reuse=NO</a:t>
            </a:r>
            <a:endParaRPr lang="en-US" altLang="zh-CN" sz="1600"/>
          </a:p>
          <a:p>
            <a:pPr lvl="4"/>
            <a:r>
              <a:rPr lang="en-US" altLang="zh-CN" sz="1600"/>
              <a:t>ssl_ciphers=HIGH</a:t>
            </a:r>
            <a:endParaRPr lang="en-US" altLang="zh-CN" sz="1600"/>
          </a:p>
          <a:p>
            <a:pPr lvl="2"/>
            <a:r>
              <a:rPr lang="en-US" altLang="zh-CN" sz="1600"/>
              <a:t>sudo systemctl restart --now vsftpd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05930" y="1211580"/>
            <a:ext cx="5121275" cy="53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775"/>
              <a:t>Disable shell access</a:t>
            </a:r>
            <a:endParaRPr lang="en-US" altLang="zh-CN" sz="1775"/>
          </a:p>
          <a:p>
            <a:pPr lvl="2"/>
            <a:r>
              <a:rPr lang="en-US" altLang="zh-CN" sz="1595"/>
              <a:t>echo -e '#!/bin/sh\necho "This account is limited to FTP access only."' | sudo tee -a  /bin/ftponly</a:t>
            </a:r>
            <a:endParaRPr lang="en-US" altLang="zh-CN" sz="1595"/>
          </a:p>
          <a:p>
            <a:pPr lvl="2"/>
            <a:r>
              <a:rPr lang="en-US" altLang="zh-CN" sz="1595"/>
              <a:t>sudo chmod a+x /bin/ftponly</a:t>
            </a:r>
            <a:endParaRPr lang="en-US" altLang="zh-CN" sz="1595"/>
          </a:p>
          <a:p>
            <a:pPr lvl="2"/>
            <a:r>
              <a:rPr lang="en-US" altLang="zh-CN" sz="1595"/>
              <a:t>echo "/bin/ftponly" | sudo tee -a /etc/shells</a:t>
            </a:r>
            <a:endParaRPr lang="en-US" altLang="zh-CN" sz="1595"/>
          </a:p>
          <a:p>
            <a:pPr lvl="2"/>
            <a:r>
              <a:rPr lang="en-US" altLang="zh-CN" sz="1595"/>
              <a:t>sudo usermod ftpuser -s /bin/ftponly</a:t>
            </a:r>
            <a:endParaRPr lang="en-US" altLang="zh-CN" sz="1595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VNC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14415" cy="4918075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https://www.digitalocean.com/community/tutorials/how-to-install-and-configure-vnc-on-ubuntu-20-04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1"/>
            <a:r>
              <a:rPr lang="en-US" altLang="zh-CN"/>
              <a:t>sudo apt install xfce4 xfce4-goodies</a:t>
            </a:r>
            <a:endParaRPr lang="en-US" altLang="zh-CN"/>
          </a:p>
          <a:p>
            <a:pPr lvl="1"/>
            <a:r>
              <a:rPr lang="en-US" altLang="zh-CN"/>
              <a:t>sudo apt install tightvncserver</a:t>
            </a:r>
            <a:endParaRPr lang="en-US" altLang="zh-CN"/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2"/>
            <a:r>
              <a:rPr lang="en-US" altLang="zh-CN"/>
              <a:t> it launches a default server instance on port 5901</a:t>
            </a:r>
            <a:endParaRPr lang="en-US" altLang="zh-CN"/>
          </a:p>
          <a:p>
            <a:pPr lvl="2"/>
            <a:r>
              <a:rPr lang="en-US" altLang="zh-CN"/>
              <a:t>vncserver -kill :1	// kill the vnc server</a:t>
            </a:r>
            <a:endParaRPr lang="en-US" altLang="zh-CN"/>
          </a:p>
          <a:p>
            <a:pPr lvl="1"/>
            <a:r>
              <a:rPr lang="en-US" altLang="zh-CN"/>
              <a:t>vim  ~/.vnc/xstartup</a:t>
            </a:r>
            <a:endParaRPr lang="en-US" altLang="zh-CN"/>
          </a:p>
          <a:p>
            <a:pPr lvl="2"/>
            <a:r>
              <a:rPr lang="en-US" altLang="zh-CN"/>
              <a:t>#!/bin/bash</a:t>
            </a:r>
            <a:endParaRPr lang="en-US" altLang="zh-CN"/>
          </a:p>
          <a:p>
            <a:pPr lvl="2"/>
            <a:r>
              <a:rPr lang="en-US" altLang="zh-CN"/>
              <a:t>xrdb $HOME/.Xresources</a:t>
            </a:r>
            <a:endParaRPr lang="en-US" altLang="zh-CN"/>
          </a:p>
          <a:p>
            <a:pPr lvl="2"/>
            <a:r>
              <a:rPr lang="en-US" altLang="zh-CN"/>
              <a:t>startxfce4 &amp;</a:t>
            </a:r>
            <a:endParaRPr lang="en-US" altLang="zh-CN"/>
          </a:p>
          <a:p>
            <a:pPr lvl="1"/>
            <a:r>
              <a:rPr lang="en-US" altLang="zh-CN"/>
              <a:t>chmod +x ~/.vnc/xstartup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vncserver -kill :1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vncserver</a:t>
            </a:r>
            <a:endParaRPr lang="en-US" altLang="zh-CN"/>
          </a:p>
          <a:p>
            <a:pPr lvl="1"/>
            <a:r>
              <a:rPr lang="en-US" altLang="zh-CN"/>
              <a:t>sudo ufw allow 5901/tcp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0590" y="812800"/>
            <a:ext cx="3888740" cy="5231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New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 (e.g. /dev/vdb)</a:t>
            </a:r>
            <a:endParaRPr lang="en-US" altLang="zh-CN"/>
          </a:p>
          <a:p>
            <a:pPr lvl="1"/>
            <a:r>
              <a:rPr lang="en-US" altLang="zh-CN"/>
              <a:t>Create new empty partitions:</a:t>
            </a:r>
            <a:endParaRPr lang="en-US" altLang="zh-CN"/>
          </a:p>
          <a:p>
            <a:pPr lvl="2"/>
            <a:r>
              <a:rPr lang="en-US" altLang="zh-CN"/>
              <a:t># parted -s /dev/vdb mklabel gpt</a:t>
            </a:r>
            <a:endParaRPr lang="en-US" altLang="zh-CN"/>
          </a:p>
          <a:p>
            <a:pPr lvl="2"/>
            <a:r>
              <a:rPr lang="en-US" altLang="zh-CN"/>
              <a:t># parted -s /dev/vdb unit mib mkpart primary 0% 100%</a:t>
            </a:r>
            <a:endParaRPr lang="en-US" altLang="zh-CN"/>
          </a:p>
          <a:p>
            <a:pPr lvl="1"/>
            <a:r>
              <a:rPr lang="en-US" altLang="zh-CN"/>
              <a:t>Create new empty filesystem:</a:t>
            </a:r>
            <a:endParaRPr lang="en-US" altLang="zh-CN"/>
          </a:p>
          <a:p>
            <a:pPr lvl="2"/>
            <a:r>
              <a:rPr lang="en-US" altLang="zh-CN"/>
              <a:t># mkfs.ext4 /dev/vdb1</a:t>
            </a:r>
            <a:endParaRPr lang="en-US" altLang="zh-CN"/>
          </a:p>
          <a:p>
            <a:pPr lvl="1"/>
            <a:r>
              <a:rPr lang="en-US" altLang="zh-CN"/>
              <a:t>Mount block storage:</a:t>
            </a:r>
            <a:endParaRPr lang="en-US" altLang="zh-CN"/>
          </a:p>
          <a:p>
            <a:pPr lvl="2"/>
            <a:r>
              <a:rPr lang="en-US" altLang="zh-CN"/>
              <a:t># mkdir /mnt/blockstorage</a:t>
            </a:r>
            <a:endParaRPr lang="en-US" altLang="zh-CN"/>
          </a:p>
          <a:p>
            <a:pPr lvl="2"/>
            <a:r>
              <a:rPr lang="en-US" altLang="zh-CN"/>
              <a:t># echo &gt;&gt; /etc/fstab</a:t>
            </a:r>
            <a:endParaRPr lang="en-US" altLang="zh-CN"/>
          </a:p>
          <a:p>
            <a:pPr lvl="2"/>
            <a:r>
              <a:rPr lang="en-US" altLang="zh-CN"/>
              <a:t># echo /dev/vdb1               /mnt/blockstorage       ext4    defaults,noatime,nofail 0 0 &gt;&gt; /etc/fstab</a:t>
            </a:r>
            <a:endParaRPr lang="en-US" altLang="zh-CN"/>
          </a:p>
          <a:p>
            <a:pPr lvl="2"/>
            <a:r>
              <a:rPr lang="en-US" altLang="zh-CN"/>
              <a:t># mount /mnt/blockstorage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Server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25700" y="1170940"/>
            <a:ext cx="7339965" cy="4986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  <a:p>
            <a:pPr lvl="0"/>
            <a:r>
              <a:rPr lang="zh-CN" altLang="en-US"/>
              <a:t>云盘扩容</a:t>
            </a:r>
            <a:endParaRPr lang="zh-CN" altLang="en-US"/>
          </a:p>
          <a:p>
            <a:pPr lvl="1"/>
            <a:r>
              <a:rPr lang="zh-CN" altLang="en-US"/>
              <a:t>sudo apt-get install -y cloud-guest-utils</a:t>
            </a:r>
            <a:endParaRPr lang="zh-CN" altLang="en-US"/>
          </a:p>
          <a:p>
            <a:pPr lvl="1"/>
            <a:r>
              <a:rPr lang="zh-CN" altLang="en-US"/>
              <a:t>sudo growpart /dev/vda 1</a:t>
            </a:r>
            <a:endParaRPr lang="zh-CN" altLang="en-US"/>
          </a:p>
          <a:p>
            <a:pPr lvl="1"/>
            <a:r>
              <a:rPr lang="zh-CN" altLang="en-US"/>
              <a:t>sudo resize2fs /dev/vda1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5910" cy="4549140"/>
          </a:xfrm>
        </p:spPr>
        <p:txBody>
          <a:bodyPr>
            <a:normAutofit lnSpcReduction="2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41490" y="1211580"/>
            <a:ext cx="458914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Tools</a:t>
            </a:r>
            <a:endParaRPr lang="en-US" altLang="zh-CN"/>
          </a:p>
          <a:p>
            <a:pPr lvl="2"/>
            <a:r>
              <a:rPr lang="en-US" altLang="zh-CN"/>
              <a:t>check port status</a:t>
            </a:r>
            <a:endParaRPr lang="en-US" altLang="zh-CN"/>
          </a:p>
          <a:p>
            <a:pPr lvl="3"/>
            <a:r>
              <a:rPr lang="en-US" altLang="zh-CN"/>
              <a:t>sudo lsof -i -P -n | grep LISTEN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Testing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5595" y="1233805"/>
            <a:ext cx="7214235" cy="4766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31380" cy="504571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https://docs.locust.io/en/stable/index.html</a:t>
            </a:r>
            <a:endParaRPr lang="en-US" altLang="zh-CN"/>
          </a:p>
          <a:p>
            <a:pPr lvl="1"/>
            <a:r>
              <a:rPr lang="en-US" altLang="zh-CN"/>
              <a:t>https://locust.io/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pip install gevent==20.9.0</a:t>
            </a:r>
            <a:endParaRPr lang="en-US" altLang="zh-CN"/>
          </a:p>
          <a:p>
            <a:pPr lvl="1"/>
            <a:r>
              <a:rPr lang="en-US" altLang="zh-CN"/>
              <a:t>pip install locust==2.8.6</a:t>
            </a:r>
            <a:endParaRPr lang="en-US" altLang="zh-CN"/>
          </a:p>
          <a:p>
            <a:pPr lvl="1"/>
            <a:r>
              <a:rPr lang="en-US" altLang="zh-CN"/>
              <a:t>locust -V</a:t>
            </a:r>
            <a:endParaRPr lang="en-US" altLang="zh-CN"/>
          </a:p>
          <a:p>
            <a:pPr lvl="1"/>
            <a:r>
              <a:rPr lang="en-US" altLang="zh-CN"/>
              <a:t>locust --headless --users 10 --spawn-rate 1 -H http://your-server.com</a:t>
            </a:r>
            <a:endParaRPr lang="en-US" altLang="zh-CN"/>
          </a:p>
          <a:p>
            <a:pPr lvl="2"/>
            <a:r>
              <a:rPr lang="en-US" altLang="zh-CN" sz="1800"/>
              <a:t>-c: </a:t>
            </a:r>
            <a:r>
              <a:rPr lang="zh-CN" altLang="en-US" sz="1800"/>
              <a:t>并发用户数</a:t>
            </a:r>
            <a:endParaRPr lang="zh-CN" altLang="en-US" sz="1800"/>
          </a:p>
          <a:p>
            <a:pPr lvl="2"/>
            <a:r>
              <a:rPr lang="en-US" altLang="zh-CN" sz="1800"/>
              <a:t>-r: </a:t>
            </a:r>
            <a:r>
              <a:rPr lang="zh-CN" altLang="en-US" sz="1800"/>
              <a:t>启动虚拟用户的速率</a:t>
            </a:r>
            <a:endParaRPr lang="en-US" altLang="zh-CN"/>
          </a:p>
          <a:p>
            <a:pPr lvl="0"/>
            <a:r>
              <a:rPr lang="en-US" altLang="zh-CN"/>
              <a:t>Result</a:t>
            </a:r>
            <a:endParaRPr lang="en-US" altLang="zh-CN"/>
          </a:p>
          <a:p>
            <a:pPr lvl="1"/>
            <a:r>
              <a:rPr lang="en-US" altLang="zh-CN"/>
              <a:t>rps	// requests per second</a:t>
            </a:r>
            <a:endParaRPr lang="en-US" altLang="zh-CN"/>
          </a:p>
          <a:p>
            <a:pPr lvl="1"/>
            <a:r>
              <a:rPr lang="en-US" altLang="zh-CN"/>
              <a:t>fails	// percentage of failed requests</a:t>
            </a:r>
            <a:endParaRPr lang="en-US" altLang="zh-CN"/>
          </a:p>
          <a:p>
            <a:pPr lvl="0"/>
            <a:r>
              <a:rPr lang="en-US" altLang="zh-CN"/>
              <a:t>locustfile</a:t>
            </a:r>
            <a:endParaRPr lang="en-US" altLang="zh-CN"/>
          </a:p>
          <a:p>
            <a:pPr lvl="1"/>
            <a:r>
              <a:rPr lang="en-US" altLang="zh-CN"/>
              <a:t>locust -f locustfile</a:t>
            </a:r>
            <a:endParaRPr lang="en-US" altLang="zh-CN"/>
          </a:p>
          <a:p>
            <a:pPr lvl="1"/>
            <a:r>
              <a:rPr lang="en-US" altLang="zh-CN"/>
              <a:t>HttpUser class</a:t>
            </a:r>
            <a:endParaRPr lang="en-US" altLang="zh-CN"/>
          </a:p>
          <a:p>
            <a:pPr lvl="2"/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240" y="182880"/>
            <a:ext cx="2552065" cy="3035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0890" y="3218815"/>
            <a:ext cx="3326765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locust import HttpUser, between, task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class WebsiteUser(HttpUser):</a:t>
            </a:r>
            <a:endParaRPr lang="zh-CN" altLang="en-US" sz="1200"/>
          </a:p>
          <a:p>
            <a:r>
              <a:rPr lang="zh-CN" altLang="en-US" sz="1200"/>
              <a:t>    wait_time = between(5, 15)</a:t>
            </a:r>
            <a:endParaRPr lang="zh-CN" altLang="en-US" sz="1200"/>
          </a:p>
          <a:p>
            <a:r>
              <a:rPr lang="zh-CN" altLang="en-US" sz="1200"/>
              <a:t>    def on_start(self):</a:t>
            </a:r>
            <a:endParaRPr lang="zh-CN" altLang="en-US" sz="1200"/>
          </a:p>
          <a:p>
            <a:r>
              <a:rPr lang="zh-CN" altLang="en-US" sz="1200"/>
              <a:t>        self.client.post("/login", {</a:t>
            </a:r>
            <a:endParaRPr lang="zh-CN" altLang="en-US" sz="1200"/>
          </a:p>
          <a:p>
            <a:r>
              <a:rPr lang="zh-CN" altLang="en-US" sz="1200"/>
              <a:t>            "username": "test_user",</a:t>
            </a:r>
            <a:endParaRPr lang="zh-CN" altLang="en-US" sz="1200"/>
          </a:p>
          <a:p>
            <a:r>
              <a:rPr lang="zh-CN" altLang="en-US" sz="1200"/>
              <a:t>            "password": ""</a:t>
            </a:r>
            <a:endParaRPr lang="zh-CN" altLang="en-US" sz="1200"/>
          </a:p>
          <a:p>
            <a:r>
              <a:rPr lang="zh-CN" altLang="en-US" sz="1200"/>
              <a:t>        })</a:t>
            </a:r>
            <a:endParaRPr lang="zh-CN" altLang="en-US" sz="1200"/>
          </a:p>
          <a:p>
            <a:r>
              <a:rPr lang="zh-CN" altLang="en-US" sz="1200"/>
              <a:t>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index(self):</a:t>
            </a:r>
            <a:endParaRPr lang="zh-CN" altLang="en-US" sz="1200"/>
          </a:p>
          <a:p>
            <a:r>
              <a:rPr lang="zh-CN" altLang="en-US" sz="1200"/>
              <a:t>        self.client.get("/")</a:t>
            </a:r>
            <a:endParaRPr lang="zh-CN" altLang="en-US" sz="1200"/>
          </a:p>
          <a:p>
            <a:r>
              <a:rPr lang="zh-CN" altLang="en-US" sz="1200"/>
              <a:t>        self.client.get("/static/assets.js")</a:t>
            </a:r>
            <a:endParaRPr lang="zh-CN" altLang="en-US" sz="1200"/>
          </a:p>
          <a:p>
            <a:r>
              <a:rPr lang="zh-CN" altLang="en-US" sz="1200"/>
              <a:t>        </a:t>
            </a:r>
            <a:endParaRPr lang="zh-CN" altLang="en-US" sz="1200"/>
          </a:p>
          <a:p>
            <a:r>
              <a:rPr lang="zh-CN" altLang="en-US" sz="1200"/>
              <a:t>    @task</a:t>
            </a:r>
            <a:endParaRPr lang="zh-CN" altLang="en-US" sz="1200"/>
          </a:p>
          <a:p>
            <a:r>
              <a:rPr lang="zh-CN" altLang="en-US" sz="1200"/>
              <a:t>    def about(self):</a:t>
            </a:r>
            <a:endParaRPr lang="zh-CN" altLang="en-US" sz="1200"/>
          </a:p>
          <a:p>
            <a:r>
              <a:rPr lang="zh-CN" altLang="en-US" sz="1200"/>
              <a:t>        self.client.get("/about/")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Locust - 2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036955"/>
            <a:ext cx="1029589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 sz="2000"/>
              <a:t>Avoid ssh connection freeze</a:t>
            </a:r>
            <a:endParaRPr lang="en-US" altLang="zh-CN" sz="2000"/>
          </a:p>
          <a:p>
            <a:pPr lvl="2"/>
            <a:r>
              <a:rPr lang="en-US" altLang="zh-CN" sz="1800"/>
              <a:t>TCPKeepAlive yes</a:t>
            </a:r>
            <a:endParaRPr lang="en-US" altLang="zh-CN" sz="1800"/>
          </a:p>
          <a:p>
            <a:pPr lvl="2"/>
            <a:r>
              <a:rPr lang="en-US" altLang="zh-CN" sz="1800"/>
              <a:t>ClientAliveInterval 100</a:t>
            </a:r>
            <a:endParaRPr lang="en-US" altLang="zh-CN" sz="1800"/>
          </a:p>
          <a:p>
            <a:pPr lvl="2"/>
            <a:r>
              <a:rPr lang="en-US" altLang="zh-CN" sz="1800"/>
              <a:t>ClientAliveCountMax 3000</a:t>
            </a:r>
            <a:endParaRPr lang="en-US" altLang="zh-CN" sz="1800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  <a:p>
            <a:pPr lvl="0"/>
            <a:r>
              <a:rPr lang="en-US" altLang="zh-CN"/>
              <a:t>ssh client</a:t>
            </a:r>
            <a:endParaRPr lang="en-US" altLang="zh-CN"/>
          </a:p>
          <a:p>
            <a:pPr lvl="1"/>
            <a:r>
              <a:rPr lang="en-US" altLang="zh-CN"/>
              <a:t>avoid freeze</a:t>
            </a:r>
            <a:endParaRPr lang="en-US" altLang="zh-CN"/>
          </a:p>
          <a:p>
            <a:pPr lvl="2"/>
            <a:r>
              <a:rPr lang="en-US" altLang="zh-CN"/>
              <a:t>~/.ssh/config</a:t>
            </a:r>
            <a:endParaRPr lang="en-US" altLang="zh-CN"/>
          </a:p>
          <a:p>
            <a:pPr lvl="3"/>
            <a:r>
              <a:rPr lang="en-US" altLang="zh-CN"/>
              <a:t>ServerAliveInterval	// seconds that the client will wait before sending a null packet to the server (to keep the connection alive)</a:t>
            </a:r>
            <a:endParaRPr lang="en-US" altLang="zh-CN"/>
          </a:p>
          <a:p>
            <a:pPr lvl="3"/>
            <a:r>
              <a:rPr lang="en-US" altLang="zh-CN"/>
              <a:t>ClientAliveInterval	// number of seconds that the server will wait before sending a null packet to the client (to keep the connection alive).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6.xml><?xml version="1.0" encoding="utf-8"?>
<p:tagLst xmlns:p="http://schemas.openxmlformats.org/presentationml/2006/main">
  <p:tag name="KSO_WM_UNIT_PLACING_PICTURE_USER_VIEWPORT" val="{&quot;height&quot;:6120,&quot;width&quot;:926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0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  <p:tag name="KSO_WPP_MARK_KEY" val="409d257b-de08-4ad9-871a-703355bca73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25334</Words>
  <Application>WPS 演示</Application>
  <PresentationFormat>宽屏</PresentationFormat>
  <Paragraphs>1005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Operation &amp; Maintenance Tools</vt:lpstr>
      <vt:lpstr>SAR</vt:lpstr>
      <vt:lpstr>阿里云域名+腾讯云服务器</vt:lpstr>
      <vt:lpstr>CDN</vt:lpstr>
      <vt:lpstr>Set Up VPN</vt:lpstr>
      <vt:lpstr>Set Up VPN 2</vt:lpstr>
      <vt:lpstr>Firewall</vt:lpstr>
      <vt:lpstr>SSL</vt:lpstr>
      <vt:lpstr>PowerPoint 演示文稿</vt:lpstr>
      <vt:lpstr>PowerPoint 演示文稿</vt:lpstr>
      <vt:lpstr>PowerPoint 演示文稿</vt:lpstr>
      <vt:lpstr>SSL Certificate - Self-Signed</vt:lpstr>
      <vt:lpstr>SSL Certificate - Self-Signed</vt:lpstr>
      <vt:lpstr>信任自签名证书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FTP Concept</vt:lpstr>
      <vt:lpstr>FTP Server</vt:lpstr>
      <vt:lpstr>FTP Server 2</vt:lpstr>
      <vt:lpstr>VNC</vt:lpstr>
      <vt:lpstr>Add New Disk</vt:lpstr>
      <vt:lpstr>GPU Server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  <vt:lpstr>API Testing</vt:lpstr>
      <vt:lpstr>Intro</vt:lpstr>
      <vt:lpstr>Locust</vt:lpstr>
      <vt:lpstr>Locust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767</cp:revision>
  <dcterms:created xsi:type="dcterms:W3CDTF">2015-05-05T08:02:00Z</dcterms:created>
  <dcterms:modified xsi:type="dcterms:W3CDTF">2023-09-14T02:09:04Z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7AF9578DCC4545EAB0A23B587832ABC8</vt:lpwstr>
  </property>
</Properties>
</file>