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8"/>
  </p:handoutMasterIdLst>
  <p:sldIdLst>
    <p:sldId id="821" r:id="rId4"/>
    <p:sldId id="823" r:id="rId6"/>
    <p:sldId id="878" r:id="rId7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42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>
                <a:solidFill>
                  <a:schemeClr val="accent1"/>
                </a:solidFill>
              </a:rPr>
              <a:t>Web Services Notes</a:t>
            </a:r>
            <a:endParaRPr lang="en-US" altLang="zh-CN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Sparks Lu</a:t>
            </a:r>
            <a:endParaRPr lang="en-US" altLang="zh-CN" sz="1000">
              <a:solidFill>
                <a:schemeClr val="accent1"/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Last updated: 7/20/2023</a:t>
            </a:r>
            <a:endParaRPr lang="en-US" altLang="zh-CN" sz="100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References</a:t>
            </a:r>
            <a:endParaRPr lang="en-US" alt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https://caniuse.com/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https://www.bannerbear.com/blog/5-image-apis-you-can-use-for-your-next-project-in-2022/</a:t>
            </a:r>
            <a:endParaRPr lang="en-US" altLang="zh-CN"/>
          </a:p>
          <a:p>
            <a:pPr lvl="0"/>
            <a:r>
              <a:rPr lang="en-US" altLang="zh-CN"/>
              <a:t>Unsplash image APIs</a:t>
            </a:r>
            <a:endParaRPr lang="en-US" altLang="zh-CN"/>
          </a:p>
          <a:p>
            <a:pPr lvl="1"/>
            <a:r>
              <a:rPr lang="en-US" altLang="zh-CN"/>
              <a:t>https://unsplash.com/documentation</a:t>
            </a:r>
            <a:endParaRPr lang="en-US" altLang="zh-CN"/>
          </a:p>
          <a:p>
            <a:pPr lvl="1"/>
            <a:r>
              <a:rPr lang="en-US" altLang="zh-CN"/>
              <a:t>5000 requests per hour (production)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5.xml><?xml version="1.0" encoding="utf-8"?>
<p:tagLst xmlns:p="http://schemas.openxmlformats.org/presentationml/2006/main">
  <p:tag name="KSO_WM_TEMPLATE_THUMBS_INDEX" val="1、4、7、8、10、11、12、13、15"/>
  <p:tag name="KSO_WM_SLIDE_ID" val="custom20206915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YPE" val="1"/>
  <p:tag name="KSO_WM_TEMPLATE_COLOR_TYPE" val="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LAYOUT_INFO" val="{&quot;id&quot;:&quot;2022-09-02T15:19:25&quot;,&quot;margin&quot;:{&quot;bottom&quot;:5.9348835945129395,&quot;left&quot;:2.0866806507110596,&quot;right&quot;:7.77878475189209,&quot;top&quot;:4.678995609283447}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CHIP_COLORING" val="1"/>
  <p:tag name="KSO_WM_TEMPLATE_ASSEMBLE_XID" val="6311ae59a35593066d0ad632"/>
  <p:tag name="KSO_WM_TEMPLATE_ASSEMBLE_GROUPID" val="62cbd1ac67e1b3ac3a1081fd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LIDE_BACKGROUND_TYPE" val="genera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2.xml><?xml version="1.0" encoding="utf-8"?>
<p:tagLst xmlns:p="http://schemas.openxmlformats.org/presentationml/2006/main">
  <p:tag name="COMMONDATA" val="eyJoZGlkIjoiYjRhZjQ5NWVmZmQxNmM3NmNkNDYxNWRmNzNmMjA1ZDAifQ=="/>
  <p:tag name="KSO_WPP_MARK_KEY" val="a35375c5-519a-4add-9bbc-1782d173b1f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汉仪文黑-55简</vt:lpstr>
      <vt:lpstr>汉仪文黑-85简</vt:lpstr>
      <vt:lpstr>等线</vt:lpstr>
      <vt:lpstr>汉仪文黑-75简</vt:lpstr>
      <vt:lpstr>Wingdings</vt:lpstr>
      <vt:lpstr>1_A000120140530A02PPBG</vt:lpstr>
      <vt:lpstr>2_Office 主题​​</vt:lpstr>
      <vt:lpstr>JavaScript Notes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676</cp:revision>
  <dcterms:created xsi:type="dcterms:W3CDTF">2019-08-08T10:14:00Z</dcterms:created>
  <dcterms:modified xsi:type="dcterms:W3CDTF">2023-07-20T02:59:41Z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9FDE10DEE5084F45A179D13EF46C847F</vt:lpwstr>
  </property>
</Properties>
</file>