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gs" Target="tags/tag136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3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5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6600">
                <a:solidFill>
                  <a:schemeClr val="accent1"/>
                </a:solidFill>
              </a:rPr>
              <a:t>DBeaver数据库导出 </a:t>
            </a:r>
            <a:endParaRPr lang="en-US" altLang="zh-CN" sz="6600">
              <a:solidFill>
                <a:schemeClr val="accent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>
            <a:normAutofit fontScale="90000"/>
          </a:bodyPr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>
                <a:solidFill>
                  <a:schemeClr val="accent1"/>
                </a:solidFill>
              </a:rPr>
              <a:t>最后更新：2023/4/10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步骤</a:t>
            </a:r>
            <a:r>
              <a:rPr lang="en-US" altLang="zh-CN"/>
              <a:t>1 </a:t>
            </a:r>
            <a:r>
              <a:t>创建新任务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676255" cy="1493520"/>
          </a:xfrm>
        </p:spPr>
        <p:txBody>
          <a:bodyPr/>
          <a:p>
            <a:r>
              <a:rPr lang="zh-CN" altLang="en-US"/>
              <a:t>打开</a:t>
            </a:r>
            <a:r>
              <a:rPr lang="en-US" altLang="zh-CN"/>
              <a:t>DBeaver</a:t>
            </a:r>
            <a:endParaRPr lang="en-US" altLang="zh-CN"/>
          </a:p>
          <a:p>
            <a:r>
              <a:t>选中要导出的数据库</a:t>
            </a:r>
          </a:p>
          <a:p>
            <a:r>
              <a:t>右键点击该数据库，在右键菜单中选择</a:t>
            </a:r>
            <a:r>
              <a:rPr lang="en-US" altLang="zh-CN"/>
              <a:t>“</a:t>
            </a:r>
            <a:r>
              <a:t>工具</a:t>
            </a:r>
            <a:r>
              <a:rPr lang="en-US" altLang="zh-CN"/>
              <a:t>”-</a:t>
            </a:r>
            <a:r>
              <a:t>》</a:t>
            </a:r>
            <a:r>
              <a:rPr lang="en-US" altLang="zh-CN"/>
              <a:t>“</a:t>
            </a:r>
            <a:r>
              <a:t>创建新任务</a:t>
            </a:r>
            <a:r>
              <a:rPr lang="en-US" altLang="zh-CN"/>
              <a:t>”</a:t>
            </a:r>
            <a:r>
              <a:t>，出现下面的弹窗</a:t>
            </a:r>
          </a:p>
          <a:p>
            <a:r>
              <a:t>输入</a:t>
            </a:r>
            <a:r>
              <a:rPr lang="en-US" altLang="zh-CN"/>
              <a:t>“</a:t>
            </a:r>
            <a:r>
              <a:t>名称</a:t>
            </a:r>
            <a:r>
              <a:rPr lang="en-US" altLang="zh-CN"/>
              <a:t>”</a:t>
            </a:r>
            <a:endParaRPr lang="en-US" altLang="zh-CN"/>
          </a:p>
          <a:p>
            <a:r>
              <a:t>点击</a:t>
            </a:r>
            <a:r>
              <a:rPr lang="en-US" altLang="zh-CN"/>
              <a:t>“</a:t>
            </a:r>
            <a:r>
              <a:t>下一步</a:t>
            </a:r>
            <a:r>
              <a:rPr lang="en-US" altLang="zh-CN"/>
              <a:t>”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5115" y="2750185"/>
            <a:ext cx="6873240" cy="37642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步骤</a:t>
            </a:r>
            <a:r>
              <a:rPr lang="en-US" altLang="zh-CN"/>
              <a:t>2 </a:t>
            </a:r>
            <a:r>
              <a:t>添加要导出的表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150" cy="1881505"/>
          </a:xfrm>
        </p:spPr>
        <p:txBody>
          <a:bodyPr/>
          <a:p>
            <a:r>
              <a:t>点击</a:t>
            </a:r>
            <a:r>
              <a:rPr lang="en-US" altLang="zh-CN"/>
              <a:t>“</a:t>
            </a:r>
            <a:r>
              <a:t>添加表</a:t>
            </a:r>
            <a:r>
              <a:rPr lang="en-US" altLang="zh-CN"/>
              <a:t>”</a:t>
            </a:r>
            <a:endParaRPr lang="en-US" altLang="zh-CN"/>
          </a:p>
          <a:p>
            <a:r>
              <a:t>选择要导出的表</a:t>
            </a:r>
          </a:p>
          <a:p>
            <a:r>
              <a:t>点击</a:t>
            </a:r>
            <a:r>
              <a:rPr lang="en-US" altLang="zh-CN"/>
              <a:t>“</a:t>
            </a:r>
            <a:r>
              <a:t>下一步</a:t>
            </a:r>
            <a:r>
              <a:rPr lang="en-US" altLang="zh-CN"/>
              <a:t>”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435" y="2581910"/>
            <a:ext cx="5429885" cy="29794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010" y="2523490"/>
            <a:ext cx="5535295" cy="30378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步骤</a:t>
            </a:r>
            <a:r>
              <a:rPr lang="en-US" altLang="zh-CN"/>
              <a:t>3 </a:t>
            </a:r>
            <a:r>
              <a:t>选择导出目标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150" cy="2112010"/>
          </a:xfrm>
        </p:spPr>
        <p:txBody>
          <a:bodyPr/>
          <a:p>
            <a:r>
              <a:t>选择</a:t>
            </a:r>
            <a:r>
              <a:rPr lang="en-US" altLang="zh-CN"/>
              <a:t>“SQL”</a:t>
            </a:r>
            <a:endParaRPr lang="en-US" altLang="zh-CN"/>
          </a:p>
          <a:p>
            <a:r>
              <a:t>点击</a:t>
            </a:r>
            <a:r>
              <a:rPr lang="en-US" altLang="zh-CN"/>
              <a:t>“</a:t>
            </a:r>
            <a:r>
              <a:t>下一步</a:t>
            </a:r>
            <a:r>
              <a:rPr lang="en-US" altLang="zh-CN"/>
              <a:t>”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3205" y="1397000"/>
            <a:ext cx="6865620" cy="50977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步骤</a:t>
            </a:r>
            <a:r>
              <a:rPr lang="en-US" altLang="zh-CN"/>
              <a:t>4 </a:t>
            </a:r>
            <a:r>
              <a:t>抽取设置、格式设置、输出、确认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3828415" cy="2148840"/>
          </a:xfrm>
        </p:spPr>
        <p:txBody>
          <a:bodyPr/>
          <a:p>
            <a:r>
              <a:rPr lang="zh-CN" altLang="en-US"/>
              <a:t>抽取设置、格式设置按默认值</a:t>
            </a:r>
            <a:endParaRPr lang="zh-CN" altLang="en-US"/>
          </a:p>
          <a:p>
            <a:r>
              <a:rPr lang="zh-CN" altLang="en-US"/>
              <a:t>输出中，选择要输出的目标目录，并且选中</a:t>
            </a:r>
            <a:r>
              <a:rPr lang="en-US" altLang="zh-CN"/>
              <a:t>“</a:t>
            </a:r>
            <a:r>
              <a:t>写入单个文件</a:t>
            </a:r>
            <a:r>
              <a:rPr lang="en-US" altLang="zh-CN"/>
              <a:t>”</a:t>
            </a:r>
            <a:endParaRPr lang="en-US" altLang="zh-CN"/>
          </a:p>
          <a:p>
            <a:r>
              <a:t>确认后，在指定的目录下就会生成导出的</a:t>
            </a:r>
            <a:r>
              <a:rPr lang="en-US" altLang="zh-CN"/>
              <a:t>sql</a:t>
            </a:r>
            <a:r>
              <a:t>文件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7580" y="815975"/>
            <a:ext cx="6865620" cy="58902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  <p:tag name="KSO_WM_UNIT_TEXT_FILL_FORE_SCHEMECOLOR_INDEX_BRIGHTNESS" val="0"/>
  <p:tag name="KSO_WM_UNIT_TEXT_FILL_FORE_SCHEMECOLOR_INDEX" val="5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131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</p:tagLst>
</file>

<file path=ppt/tags/tag132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133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134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135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136.xml><?xml version="1.0" encoding="utf-8"?>
<p:tagLst xmlns:p="http://schemas.openxmlformats.org/presentationml/2006/main">
  <p:tag name="COMMONDATA" val="eyJoZGlkIjoiYjRhZjQ5NWVmZmQxNmM3NmNkNDYxNWRmNzNmMjA1ZDAifQ==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WPS 演示</Application>
  <PresentationFormat>宽屏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1_Office 主题​​</vt:lpstr>
      <vt:lpstr>DBeaver数据库导出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Sparks Lu</dc:creator>
  <cp:lastModifiedBy>VhuanTech</cp:lastModifiedBy>
  <cp:revision>14</cp:revision>
  <dcterms:created xsi:type="dcterms:W3CDTF">2023-04-10T01:35:00Z</dcterms:created>
  <dcterms:modified xsi:type="dcterms:W3CDTF">2023-04-10T01:55:47Z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2DE59402E60B43B788B8EF86C115A358_12</vt:lpwstr>
  </property>
  <property fmtid="{D5CDD505-2E9C-101B-9397-08002B2CF9AE}" pid="3" name="KSOProductBuildVer">
    <vt:lpwstr>2052-11.1.0.14036</vt:lpwstr>
  </property>
</Properties>
</file>