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85" r:id="rId5"/>
    <p:sldId id="257" r:id="rId6"/>
    <p:sldId id="371" r:id="rId7"/>
    <p:sldId id="269" r:id="rId8"/>
    <p:sldId id="270" r:id="rId9"/>
    <p:sldId id="271" r:id="rId10"/>
    <p:sldId id="299" r:id="rId11"/>
    <p:sldId id="259" r:id="rId12"/>
    <p:sldId id="261" r:id="rId13"/>
    <p:sldId id="263" r:id="rId14"/>
    <p:sldId id="327" r:id="rId15"/>
    <p:sldId id="313" r:id="rId16"/>
    <p:sldId id="328" r:id="rId17"/>
    <p:sldId id="329" r:id="rId18"/>
    <p:sldId id="408" r:id="rId19"/>
    <p:sldId id="280" r:id="rId20"/>
    <p:sldId id="260" r:id="rId21"/>
    <p:sldId id="347" r:id="rId22"/>
    <p:sldId id="359" r:id="rId23"/>
    <p:sldId id="427" r:id="rId24"/>
    <p:sldId id="262" r:id="rId25"/>
    <p:sldId id="321" r:id="rId26"/>
    <p:sldId id="265" r:id="rId27"/>
    <p:sldId id="309" r:id="rId28"/>
    <p:sldId id="311" r:id="rId29"/>
    <p:sldId id="312" r:id="rId30"/>
    <p:sldId id="340" r:id="rId31"/>
    <p:sldId id="342" r:id="rId32"/>
    <p:sldId id="400" r:id="rId33"/>
    <p:sldId id="344" r:id="rId34"/>
    <p:sldId id="346" r:id="rId35"/>
    <p:sldId id="405" r:id="rId36"/>
    <p:sldId id="398" r:id="rId37"/>
    <p:sldId id="326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0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49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7.png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12/21/2021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003300"/>
          <a:ext cx="11131550" cy="499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347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docker info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docker image from registry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busybox</a:t>
                      </a: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build . -t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Build docker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run -p 8081:8080 -d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docker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$(docker ps -q)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stop all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ps -aq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docker images and container ids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List container ids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logs -f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logs in docker image, -f follow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network names for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15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inspect {network_name}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exec -it &lt;container_name&gt; /bin/bash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bash in container in interactive mode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cp {local_file} {image_name}:{dir_in_image}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cp {image_name}:{dir_in_image} {local_dir}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70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05"/>
                <a:gridCol w="4742815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docker system df -v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docker system prune -a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Remove all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sudo docker builder prune -a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docker system events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70" y="3992245"/>
            <a:ext cx="2247900" cy="2674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docker container stop $(docker container ls -aq)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stop all containers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docker rmi {image-id}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/>
                        <a:t>docker inspect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Volume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30225" y="1367790"/>
          <a:ext cx="11131550" cy="211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inspect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 mount point of the 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rm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prune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https://docs.docker.com/storage/volumes/</a:t>
            </a:r>
            <a:endParaRPr lang="en-US" altLang="zh-CN"/>
          </a:p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 sz="2000"/>
          </a:p>
          <a:p>
            <a:pPr lvl="1"/>
            <a:r>
              <a:rPr lang="en-US" altLang="zh-CN" sz="2000"/>
              <a:t>stored in /var/lib/docker/volumes/{volume-name}/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  <a:p>
            <a:pPr lvl="1"/>
            <a:r>
              <a:rPr lang="en-US" altLang="zh-CN"/>
              <a:t>docker volume inspect {volume_name}</a:t>
            </a:r>
            <a:endParaRPr lang="en-US" altLang="zh-CN"/>
          </a:p>
          <a:p>
            <a:pPr lvl="1"/>
            <a:r>
              <a:rPr lang="en-US" altLang="zh-CN"/>
              <a:t>docker system prune --volumes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4904740"/>
          </a:xfrm>
        </p:spPr>
        <p:txBody>
          <a:bodyPr/>
          <a:p>
            <a:r>
              <a:rPr lang="en-US" altLang="zh-CN" sz="2000"/>
              <a:t>Intro</a:t>
            </a:r>
            <a:endParaRPr lang="en-US" altLang="zh-CN" sz="2000"/>
          </a:p>
          <a:p>
            <a:pPr lvl="1"/>
            <a:r>
              <a:rPr lang="en-US" altLang="zh-CN" sz="1800"/>
              <a:t>Tells docker how to build an image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Build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docker build -t {image-name}:{tag-name} dir</a:t>
            </a:r>
            <a:endParaRPr lang="en-US" altLang="zh-CN" sz="1800"/>
          </a:p>
          <a:p>
            <a:pPr lvl="2"/>
            <a:r>
              <a:rPr lang="en-US" altLang="zh-CN" sz="1600">
                <a:sym typeface="+mn-ea"/>
              </a:rPr>
              <a:t>-t: with tag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/>
              <a:t>Inner</a:t>
            </a:r>
            <a:endParaRPr lang="en-US" altLang="zh-CN" sz="2000"/>
          </a:p>
          <a:p>
            <a:pPr lvl="1"/>
            <a:r>
              <a:rPr lang="en-US" altLang="zh-CN" sz="1800"/>
              <a:t>Each instruction in this Dockerfile translates (roughly) to a layer in your final image</a:t>
            </a:r>
            <a:endParaRPr lang="en-US" altLang="zh-CN" sz="1800"/>
          </a:p>
          <a:p>
            <a:pPr lvl="1"/>
            <a:r>
              <a:rPr lang="en-US" altLang="zh-CN" sz="1800"/>
              <a:t>Whenever a layer changes, that layer will need to be re-built. Docker will invalidate the cache for this layer.</a:t>
            </a:r>
            <a:endParaRPr lang="en-US" altLang="zh-CN" sz="1800"/>
          </a:p>
          <a:p>
            <a:pPr lvl="1"/>
            <a:r>
              <a:rPr lang="en-US" altLang="zh-CN" sz="1800"/>
              <a:t>If a layer changes, all other layers that come after it are also affected.</a:t>
            </a:r>
            <a:endParaRPr lang="en-US" altLang="zh-CN" sz="1800"/>
          </a:p>
          <a:p>
            <a:pPr lvl="0"/>
            <a:r>
              <a:rPr lang="en-US" altLang="zh-CN" sz="2000"/>
              <a:t>Best practice</a:t>
            </a:r>
            <a:endParaRPr lang="en-US" altLang="zh-CN" sz="2000"/>
          </a:p>
          <a:p>
            <a:pPr lvl="1"/>
            <a:r>
              <a:rPr lang="en-US" altLang="zh-CN" sz="1800"/>
              <a:t>Put more stable instructions into head of the Dockerfile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Instructions in 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88011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https://www.fosstechnix.com/dockerfile-instructions/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3485" y="2028825"/>
          <a:ext cx="10448925" cy="339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5260975"/>
                <a:gridCol w="360299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Instruction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Meaning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docker image name to pull 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FROM ubuntu:latest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CMD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execute when image is deployed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CMD ["/usr/sbin/apache2", "-D", "FOREGROUND"]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RUN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execute when image is deployed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RUN apt-get update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ENV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set </a:t>
                      </a:r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nvironment </a:t>
                      </a:r>
                      <a:r>
                        <a:rPr lang="en-US" altLang="zh-CN" sz="1200"/>
                        <a:t>v</a:t>
                      </a:r>
                      <a:r>
                        <a:rPr lang="zh-CN" altLang="en-US" sz="1200"/>
                        <a:t>ariables with key and value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ENV workdirectory /usr/node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ADD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opies a file and directory from your host to Docker image</a:t>
                      </a:r>
                      <a:r>
                        <a:rPr lang="en-US" altLang="zh-CN" sz="1200"/>
                        <a:t>, can from 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ADD java/jdk-8u231-linux-x64.tar /opt/jdk/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COPY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</a:t>
                      </a:r>
                      <a:r>
                        <a:rPr lang="zh-CN" altLang="en-US" sz="1200">
                          <a:sym typeface="+mn-ea"/>
                        </a:rPr>
                        <a:t>opies a file and directory from your host to Docker image</a:t>
                      </a:r>
                      <a:r>
                        <a:rPr lang="en-US" altLang="zh-CN" sz="1200">
                          <a:sym typeface="+mn-ea"/>
                        </a:rPr>
                        <a:t>, can from URL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COPY package*.json ./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99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ENTRYPOINT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specifies a commands that will executes when the Docker container starts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ENTRYPOINT ["ls"]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VOLUME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create or mount volume to docker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VOLUME 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USER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user name and UID when running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USER admin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WORKDIR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working directory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WORKDIR /nodejsapp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ARG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Environment variables with key and value during the image build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ARG JAVA_PATH=/opt/jdk/jdk1.8.0_251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https://ostechnix.com/install-docker-ubuntu/</a:t>
            </a:r>
            <a:endParaRPr lang="en-US" altLang="zh-CN"/>
          </a:p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https://runnable.com/blog/9-common-dockerfile-mistakes</a:t>
            </a:r>
            <a:endParaRPr lang="zh-CN" altLang="en-US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r>
              <a:rPr lang="zh-CN" altLang="en-US"/>
              <a:t>https://docs.docker.com/build/cache/</a:t>
            </a:r>
            <a:endParaRPr lang="zh-CN" altLang="en-US"/>
          </a:p>
          <a:p>
            <a:pPr lvl="0"/>
            <a:r>
              <a:rPr lang="en-US" altLang="zh-CN" sz="2400"/>
              <a:t>Issues and Solutions</a:t>
            </a:r>
            <a:endParaRPr lang="en-US" altLang="zh-CN" sz="2400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V2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https://docs.docker.com/compose/compose-v2/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https://docs.docker.com/engine/reference/commandline/compose/</a:t>
            </a:r>
            <a:endParaRPr lang="en-US" altLang="zh-CN"/>
          </a:p>
          <a:p>
            <a:pPr lvl="0"/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The new Compose V2, which supports the compose command as part of the Docker CLI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fontScale="70000"/>
          </a:bodyPr>
          <a:p>
            <a:pPr lvl="0"/>
            <a:r>
              <a:rPr lang="en-US" altLang="zh-CN" sz="2300">
                <a:sym typeface="+mn-ea"/>
              </a:rPr>
              <a:t>Intro</a:t>
            </a:r>
            <a:endParaRPr lang="en-US" altLang="zh-CN" sz="23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Used to run multiple containers as a single service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https://docs.docker.com/compose/compose-file/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300">
                <a:sym typeface="+mn-ea"/>
              </a:rPr>
              <a:t>docker-compose.yml</a:t>
            </a:r>
            <a:endParaRPr lang="en-US" altLang="zh-CN" sz="2300"/>
          </a:p>
          <a:p>
            <a:pPr lvl="1"/>
            <a:r>
              <a:rPr lang="en-US" altLang="zh-CN" sz="1920">
                <a:sym typeface="+mn-ea"/>
              </a:rPr>
              <a:t>ports</a:t>
            </a:r>
            <a:endParaRPr lang="en-US" altLang="zh-CN" sz="192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{host}:{container}, ports {container}</a:t>
            </a:r>
            <a:endParaRPr lang="en-US" altLang="zh-CN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shared among different services</a:t>
            </a:r>
            <a:endParaRPr lang="en-US" altLang="zh-CN" sz="17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if only a container port is provided, a random host port will be chosen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expose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ports are not exposed to host machine, only exposed to linked services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volumes: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path-based volume</a:t>
            </a:r>
            <a:endParaRPr lang="en-US" altLang="zh-CN" sz="17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- /host/path:/container/path</a:t>
            </a:r>
            <a:endParaRPr lang="en-US" altLang="zh-CN" sz="1500"/>
          </a:p>
          <a:p>
            <a:pPr lvl="2"/>
            <a:r>
              <a:rPr lang="en-US" altLang="zh-CN" sz="1700">
                <a:sym typeface="+mn-ea"/>
              </a:rPr>
              <a:t>named volume</a:t>
            </a:r>
            <a:endParaRPr lang="en-US" altLang="zh-CN" sz="17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named_volume_name: /container/path</a:t>
            </a:r>
            <a:endParaRPr lang="en-US" altLang="zh-CN" sz="1500">
              <a:sym typeface="+mn-ea"/>
            </a:endParaRPr>
          </a:p>
          <a:p>
            <a:pPr lvl="3"/>
            <a:r>
              <a:rPr lang="en-US" altLang="zh-CN" sz="1500">
                <a:sym typeface="+mn-ea"/>
              </a:rPr>
              <a:t>the volume will get saved to /var/lib/docker/volumes/named_volume_name/_data</a:t>
            </a:r>
            <a:endParaRPr lang="en-US" altLang="zh-CN" sz="1500">
              <a:sym typeface="+mn-ea"/>
            </a:endParaRPr>
          </a:p>
          <a:p>
            <a:pPr lvl="2"/>
            <a:r>
              <a:rPr lang="en-US" altLang="zh-CN" sz="1700">
                <a:sym typeface="+mn-ea"/>
              </a:rPr>
              <a:t>create a volume only</a:t>
            </a:r>
            <a:endParaRPr lang="en-US" altLang="zh-CN" sz="1700"/>
          </a:p>
          <a:p>
            <a:pPr lvl="3"/>
            <a:r>
              <a:rPr lang="en-US" altLang="zh-CN" sz="1700">
                <a:sym typeface="+mn-ea"/>
              </a:rPr>
              <a:t>- /container/path</a:t>
            </a:r>
            <a:endParaRPr lang="en-US" altLang="zh-CN" sz="1700"/>
          </a:p>
          <a:p>
            <a:pPr lvl="1"/>
            <a:r>
              <a:rPr lang="en-US" altLang="zh-CN" sz="1920">
                <a:sym typeface="+mn-ea"/>
              </a:rPr>
              <a:t>command</a:t>
            </a:r>
            <a:endParaRPr lang="en-US" altLang="zh-CN" sz="1920"/>
          </a:p>
          <a:p>
            <a:pPr lvl="2"/>
            <a:r>
              <a:rPr lang="en-US" altLang="zh-CN" sz="1700">
                <a:sym typeface="+mn-ea"/>
              </a:rPr>
              <a:t>override default command in Dockerfile</a:t>
            </a:r>
            <a:endParaRPr lang="en-US" altLang="zh-CN" sz="17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Commands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28420"/>
          <a:ext cx="10984230" cy="495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90"/>
                <a:gridCol w="3879215"/>
                <a:gridCol w="277812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version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docker compose version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build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Build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docker compose up -d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Create and start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-d: in daemon mode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600">
                          <a:sym typeface="+mn-ea"/>
                        </a:rPr>
                        <a:t>docker compose up --no-start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Create a container, but not start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b="0">
                          <a:sym typeface="+mn-ea"/>
                        </a:rPr>
                        <a:t>docker compose up/start {service_name}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Start a defined service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service_name like flask</a:t>
                      </a:r>
                      <a:endParaRPr lang="en-US" altLang="zh-CN" sz="1600" b="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b="0">
                          <a:sym typeface="+mn-ea"/>
                        </a:rPr>
                        <a:t>docker compose run {service_name} env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0"/>
                        <a:t>Show env variables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 b="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docker compose down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Stop and remove containers, networks, images and volumes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-v: remove named volumes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logs --tail=10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container logs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ps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running containers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images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List images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{command} --help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Show help about a 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/>
                        <a:t>docker compose exec {service-name} {cmd}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Execute a command in a running container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- Advanced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3293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  <a:p>
            <a:pPr lvl="1"/>
            <a:r>
              <a:rPr lang="en-US" altLang="zh-CN"/>
              <a:t>set time zone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46110" y="1211580"/>
            <a:ext cx="3369310" cy="73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/>
              <a:t>volumes:</a:t>
            </a:r>
            <a:endParaRPr lang="zh-CN" altLang="en-US" sz="1400"/>
          </a:p>
          <a:p>
            <a:r>
              <a:rPr lang="zh-CN" altLang="en-US" sz="1400"/>
              <a:t>    - "/etc/timezone:/etc/timezone:ro"</a:t>
            </a:r>
            <a:endParaRPr lang="zh-CN" altLang="en-US" sz="1400"/>
          </a:p>
          <a:p>
            <a:r>
              <a:rPr lang="zh-CN" altLang="en-US" sz="1400"/>
              <a:t>    - "/etc/localtime:/etc/loc</a:t>
            </a:r>
            <a:r>
              <a:rPr lang="en-US" altLang="zh-CN" sz="1400"/>
              <a:t>altime:ro”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https://depot.dev/blog/docker-clear-cache</a:t>
            </a:r>
            <a:endParaRPr lang="en-US" altLang="zh-CN"/>
          </a:p>
          <a:p>
            <a:r>
              <a:rPr lang="zh-CN" altLang="en-US"/>
              <a:t>sudo docker system prune -a -f</a:t>
            </a:r>
            <a:endParaRPr lang="zh-CN" altLang="en-US"/>
          </a:p>
          <a:p>
            <a:pPr lvl="1"/>
            <a:r>
              <a:rPr lang="en-US" altLang="zh-CN" sz="2000" b="1"/>
              <a:t>dangerous</a:t>
            </a:r>
            <a:endParaRPr lang="en-US" altLang="zh-CN" sz="2000" b="1"/>
          </a:p>
          <a:p>
            <a:pPr lvl="0"/>
            <a:r>
              <a:rPr lang="en-US" altLang="zh-CN" sz="2400"/>
              <a:t>Clear build cache</a:t>
            </a:r>
            <a:endParaRPr lang="en-US" altLang="zh-CN" sz="2400"/>
          </a:p>
          <a:p>
            <a:pPr lvl="1"/>
            <a:r>
              <a:rPr lang="zh-CN" altLang="en-US"/>
              <a:t>docker buildx prune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11836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53505" cy="53860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https://docs.docker.com/engine/reference/commandline/run/</a:t>
            </a:r>
            <a:endParaRPr lang="en-US" altLang="zh-CN"/>
          </a:p>
          <a:p>
            <a:pPr lvl="0"/>
            <a:r>
              <a:rPr lang="en-US" altLang="zh-CN"/>
              <a:t>docker-compose</a:t>
            </a:r>
            <a:endParaRPr lang="en-US" altLang="zh-CN"/>
          </a:p>
          <a:p>
            <a:pPr lvl="1"/>
            <a:r>
              <a:rPr lang="en-US" altLang="zh-CN"/>
              <a:t>https://docs.docker.com/compose/gpu-support/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 sz="2000"/>
              <a:t>install driver in host OS</a:t>
            </a:r>
            <a:endParaRPr lang="en-US" altLang="zh-CN" sz="2000"/>
          </a:p>
          <a:p>
            <a:pPr lvl="2"/>
            <a:r>
              <a:rPr lang="en-US" altLang="zh-CN"/>
              <a:t>https://docs.nvidia.com/datacenter/tesla/tesla-installation-notes/index.html#ubuntu-lts</a:t>
            </a:r>
            <a:endParaRPr lang="en-US" altLang="zh-CN" sz="1800"/>
          </a:p>
          <a:p>
            <a:pPr lvl="2"/>
            <a:r>
              <a:rPr lang="en-US" altLang="zh-CN"/>
              <a:t>sudo apt-get install linux-headers-$(uname -r)</a:t>
            </a:r>
            <a:endParaRPr lang="en-US" altLang="zh-CN" sz="1800"/>
          </a:p>
          <a:p>
            <a:pPr lvl="2"/>
            <a:r>
              <a:rPr lang="en-US" altLang="zh-CN"/>
              <a:t>distribution=$(. /etc/os-release;echo $ID$VERSION_ID | sed -e 's/\.//g')</a:t>
            </a:r>
            <a:endParaRPr lang="en-US" altLang="zh-CN" sz="1800"/>
          </a:p>
          <a:p>
            <a:pPr lvl="2"/>
            <a:r>
              <a:rPr lang="en-US" altLang="zh-CN"/>
              <a:t>wget https://developer.download.nvidia.com/compute/cuda/repos/$distribution/x86_64/cuda-keyring_1.0-1_all.deb</a:t>
            </a:r>
            <a:endParaRPr lang="en-US" altLang="zh-CN" sz="1800"/>
          </a:p>
          <a:p>
            <a:pPr lvl="2"/>
            <a:r>
              <a:rPr lang="en-US" altLang="zh-CN"/>
              <a:t>sudo dpkg -i cuda-keyring_1.0-1_all.deb</a:t>
            </a:r>
            <a:endParaRPr lang="en-US" altLang="zh-CN" sz="1800"/>
          </a:p>
          <a:p>
            <a:pPr lvl="2"/>
            <a:r>
              <a:rPr lang="en-US" altLang="zh-CN"/>
              <a:t>sudo apt-get update</a:t>
            </a:r>
            <a:endParaRPr lang="en-US" altLang="zh-CN" sz="1800"/>
          </a:p>
          <a:p>
            <a:pPr lvl="2"/>
            <a:r>
              <a:rPr lang="en-US" altLang="zh-CN"/>
              <a:t>sudo apt-get -y install cuda-drivers</a:t>
            </a:r>
            <a:endParaRPr lang="en-US" altLang="zh-CN"/>
          </a:p>
          <a:p>
            <a:pPr lvl="2"/>
            <a:r>
              <a:rPr lang="en-US" altLang="zh-CN"/>
              <a:t>export PATH=/usr/local/cuda-11.7/bin${PATH:+:${PATH}}</a:t>
            </a:r>
            <a:endParaRPr lang="en-US" altLang="zh-CN"/>
          </a:p>
          <a:p>
            <a:pPr lvl="2"/>
            <a:r>
              <a:rPr lang="en-US" altLang="zh-CN"/>
              <a:t>export LD_LIBRARY_PATH=/usr/local/cuda-11.7/lib64\               ${LD_LIBRARY_PATH:+:${LD_LIBRARY_PATH}}</a:t>
            </a:r>
            <a:endParaRPr lang="en-US" altLang="zh-CN"/>
          </a:p>
          <a:p>
            <a:pPr lvl="2"/>
            <a:r>
              <a:rPr lang="en-US" altLang="zh-CN"/>
              <a:t>cat /proc/driver/nvidia/version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90815" y="1457960"/>
            <a:ext cx="4033520" cy="3046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services:</a:t>
            </a:r>
            <a:endParaRPr lang="zh-CN" altLang="en-US" sz="1600"/>
          </a:p>
          <a:p>
            <a:r>
              <a:rPr lang="zh-CN" altLang="en-US" sz="1600"/>
              <a:t>  test:</a:t>
            </a:r>
            <a:endParaRPr lang="zh-CN" altLang="en-US" sz="1600"/>
          </a:p>
          <a:p>
            <a:r>
              <a:rPr lang="zh-CN" altLang="en-US" sz="1600"/>
              <a:t>    image: tensorflow/tensorflow:latest-gpu</a:t>
            </a:r>
            <a:endParaRPr lang="zh-CN" altLang="en-US" sz="1600"/>
          </a:p>
          <a:p>
            <a:r>
              <a:rPr lang="zh-CN" altLang="en-US" sz="1600"/>
              <a:t>    command: python -c "import tensorflow as tf;tf.test.gpu_device_name()"</a:t>
            </a:r>
            <a:endParaRPr lang="zh-CN" altLang="en-US" sz="1600"/>
          </a:p>
          <a:p>
            <a:r>
              <a:rPr lang="zh-CN" altLang="en-US" sz="1600"/>
              <a:t>    deploy:</a:t>
            </a:r>
            <a:endParaRPr lang="zh-CN" altLang="en-US" sz="1600"/>
          </a:p>
          <a:p>
            <a:r>
              <a:rPr lang="zh-CN" altLang="en-US" sz="1600"/>
              <a:t>      resources:</a:t>
            </a:r>
            <a:endParaRPr lang="zh-CN" altLang="en-US" sz="1600"/>
          </a:p>
          <a:p>
            <a:r>
              <a:rPr lang="zh-CN" altLang="en-US" sz="1600"/>
              <a:t>        reservations:</a:t>
            </a:r>
            <a:endParaRPr lang="zh-CN" altLang="en-US" sz="1600"/>
          </a:p>
          <a:p>
            <a:r>
              <a:rPr lang="zh-CN" altLang="en-US" sz="1600"/>
              <a:t>          devices:</a:t>
            </a:r>
            <a:endParaRPr lang="zh-CN" altLang="en-US" sz="1600"/>
          </a:p>
          <a:p>
            <a:r>
              <a:rPr lang="zh-CN" altLang="en-US" sz="1600"/>
              <a:t>          - driver: nvidia</a:t>
            </a:r>
            <a:endParaRPr lang="zh-CN" altLang="en-US" sz="1600"/>
          </a:p>
          <a:p>
            <a:r>
              <a:rPr lang="zh-CN" altLang="en-US" sz="1600"/>
              <a:t>            device_ids: ['0', '3']</a:t>
            </a:r>
            <a:endParaRPr lang="zh-CN" altLang="en-US" sz="1600"/>
          </a:p>
          <a:p>
            <a:r>
              <a:rPr lang="zh-CN" altLang="en-US" sz="1600"/>
              <a:t>            capabilities: [gpu]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install Nvidia container toolkit</a:t>
            </a:r>
            <a:endParaRPr lang="en-US" altLang="zh-CN"/>
          </a:p>
          <a:p>
            <a:pPr lvl="2"/>
            <a:r>
              <a:rPr lang="en-US" altLang="zh-CN"/>
              <a:t>distribution=$(. /etc/os-release;echo $ID$VERSION_ID)</a:t>
            </a:r>
            <a:endParaRPr lang="en-US" altLang="zh-CN"/>
          </a:p>
          <a:p>
            <a:pPr lvl="2"/>
            <a:r>
              <a:rPr lang="en-US" altLang="zh-CN"/>
              <a:t>curl -s -L https://nvidia.github.io/nvidia-docker/gpgkey | sudo apt-key add -</a:t>
            </a:r>
            <a:endParaRPr lang="en-US" altLang="zh-CN"/>
          </a:p>
          <a:p>
            <a:pPr lvl="2"/>
            <a:r>
              <a:rPr lang="en-US" altLang="zh-CN"/>
              <a:t>curl -s -L https://nvidia.github.io/nvidia-docker/$distribution/nvidia-docker.list | sudo tee /etc/apt/sources.list.d/nvidia-docker.list</a:t>
            </a:r>
            <a:endParaRPr lang="en-US" altLang="zh-CN"/>
          </a:p>
          <a:p>
            <a:pPr lvl="2"/>
            <a:r>
              <a:rPr lang="en-US" altLang="zh-CN"/>
              <a:t>sudo apt-get update</a:t>
            </a:r>
            <a:endParaRPr lang="en-US" altLang="zh-CN"/>
          </a:p>
          <a:p>
            <a:pPr lvl="2"/>
            <a:r>
              <a:rPr lang="en-US" altLang="zh-CN"/>
              <a:t>sudo apt-get install -y nvidia-container-toolkit</a:t>
            </a:r>
            <a:endParaRPr lang="en-US" altLang="zh-CN"/>
          </a:p>
          <a:p>
            <a:pPr lvl="2"/>
            <a:r>
              <a:rPr lang="en-US" altLang="zh-CN"/>
              <a:t>sudo systemctl restart docker</a:t>
            </a:r>
            <a:endParaRPr lang="en-US" altLang="zh-CN"/>
          </a:p>
          <a:p>
            <a:pPr lvl="1"/>
            <a:r>
              <a:rPr lang="en-US" altLang="zh-CN"/>
              <a:t>test</a:t>
            </a:r>
            <a:endParaRPr lang="en-US" altLang="zh-CN"/>
          </a:p>
          <a:p>
            <a:pPr lvl="2"/>
            <a:r>
              <a:rPr lang="en-US" altLang="zh-CN"/>
              <a:t>docker run --gpus all nvidia/cuda:10.0-base nvidia-smi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568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https://docs.docker.com/storage/tmpfs/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only persisted in the host memory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can’t share tmpfs mounts between containers</a:t>
            </a:r>
            <a:endParaRPr lang="en-US" altLang="zh-CN"/>
          </a:p>
          <a:p>
            <a:pPr lvl="1"/>
            <a:r>
              <a:rPr lang="en-US" altLang="zh-CN"/>
              <a:t>only available if you’re running Docker on Linux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06210" y="981710"/>
            <a:ext cx="5052060" cy="2611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Timezone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 timezone</a:t>
            </a:r>
            <a:endParaRPr lang="en-US" altLang="zh-CN"/>
          </a:p>
          <a:p>
            <a:pPr lvl="1"/>
            <a:r>
              <a:rPr lang="en-US" altLang="zh-CN"/>
              <a:t># Set up time zone.</a:t>
            </a:r>
            <a:endParaRPr lang="en-US" altLang="zh-CN"/>
          </a:p>
          <a:p>
            <a:pPr lvl="1"/>
            <a:r>
              <a:rPr lang="en-US" altLang="zh-CN"/>
              <a:t>ENV TZ=Asia/Shanghai</a:t>
            </a:r>
            <a:endParaRPr lang="en-US" altLang="zh-CN"/>
          </a:p>
          <a:p>
            <a:pPr lvl="1"/>
            <a:r>
              <a:rPr lang="en-US" altLang="zh-CN"/>
              <a:t>RUN sudo apt-get update &amp;&amp; \</a:t>
            </a:r>
            <a:endParaRPr lang="en-US" altLang="zh-CN"/>
          </a:p>
          <a:p>
            <a:pPr lvl="1"/>
            <a:r>
              <a:rPr lang="en-US" altLang="zh-CN"/>
              <a:t>    sudo DEBIAN_FRONTEND=noninteractive apt-get install -yq tzdata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Mirrors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/etc/docker/daemon.json</a:t>
            </a:r>
            <a:endParaRPr lang="zh-CN" altLang="en-US"/>
          </a:p>
          <a:p>
            <a:pPr lvl="1"/>
            <a:r>
              <a:rPr lang="en-US" altLang="zh-CN"/>
              <a:t>tencentyun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"registry-mirrors": [</a:t>
            </a:r>
            <a:endParaRPr lang="zh-CN" altLang="en-US"/>
          </a:p>
          <a:p>
            <a:pPr marL="1371600" lvl="3" indent="457200">
              <a:buNone/>
            </a:pPr>
            <a:r>
              <a:rPr lang="zh-CN" altLang="en-US"/>
              <a:t>"https://mirror.ccs.tencentyun.com"</a:t>
            </a:r>
            <a:r>
              <a:rPr lang="en-US" altLang="zh-CN"/>
              <a:t>,</a:t>
            </a:r>
            <a:endParaRPr lang="zh-CN" altLang="en-US"/>
          </a:p>
          <a:p>
            <a:pPr marL="914400" lvl="2" indent="457200">
              <a:buNone/>
            </a:pPr>
            <a:r>
              <a:rPr lang="zh-CN" altLang="en-US"/>
              <a:t>]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lvl="1"/>
            <a:r>
              <a:rPr lang="en-US" altLang="zh-CN"/>
              <a:t>aliyun</a:t>
            </a:r>
            <a:endParaRPr lang="en-US" altLang="zh-CN"/>
          </a:p>
          <a:p>
            <a:pPr lvl="2"/>
            <a:r>
              <a:rPr lang="zh-CN" altLang="en-US"/>
              <a:t>https://cr.console.aliyun.com/cn-hangzhou/instances/mirrors</a:t>
            </a:r>
            <a:endParaRPr lang="en-US" altLang="zh-CN" sz="1800"/>
          </a:p>
          <a:p>
            <a:pPr lvl="2"/>
            <a:r>
              <a:rPr lang="zh-CN" altLang="en-US"/>
              <a:t>https://nume0cg0.mirror.aliyuncs.com</a:t>
            </a:r>
            <a:endParaRPr lang="zh-CN" altLang="en-US"/>
          </a:p>
          <a:p>
            <a:pPr lvl="0"/>
            <a:r>
              <a:rPr lang="en-US" altLang="zh-CN"/>
              <a:t>sudo systemctl restart docker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Docker Cache Location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https://www.guguweb.com/2019/02/07/how-to-move-docker-data-directory-to-another-location-on-ubuntu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systemctl stop docker</a:t>
            </a:r>
            <a:endParaRPr lang="en-US" altLang="zh-CN"/>
          </a:p>
          <a:p>
            <a:pPr lvl="1"/>
            <a:r>
              <a:rPr lang="en-US" altLang="zh-CN"/>
              <a:t>Create /etc/docker/daemon.json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"data-root": "/data/system/docker"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/>
              <a:t>sudo rsync -aP /var/lib/docker/ /path/to/your/docker</a:t>
            </a:r>
            <a:endParaRPr lang="en-US" altLang="zh-CN"/>
          </a:p>
          <a:p>
            <a:pPr lvl="1"/>
            <a:r>
              <a:rPr lang="en-US" altLang="zh-CN"/>
              <a:t>sudo mv /var/lib/docker /var/lib/docker.old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systemctl start docker</a:t>
            </a:r>
            <a:endParaRPr lang="en-US" altLang="zh-CN"/>
          </a:p>
          <a:p>
            <a:pPr lvl="1"/>
            <a:r>
              <a:rPr lang="en-US" altLang="zh-CN"/>
              <a:t>sudo rm -rf /var/lib/docker.old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20.04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1600"/>
              <a:t>Install Docker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apt install -y apt-transport-https ca-certificates curl software-properties-common gnupg lsb-release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curl -fsSL https://download.docker.com/linux/ubuntu/gpg | sudo gpg --dearmor -o /usr/share/keyrings/docker-archive-keyring.gpg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echo "deb [arch=$(dpkg --print-architecture) signed-by=/usr/share/keyrings/docker-archive-keyring.gpg] https://download.docker.com/linux/ubuntu $(lsb_release -cs) stable" | sudo tee /etc/apt/sources.list.d/docker.list &gt; /dev/null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apt update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 i="1"/>
              <a:t>sudo apt install -y docker-ce</a:t>
            </a:r>
            <a:r>
              <a:rPr lang="en-US" altLang="zh-CN" sz="1400" i="1">
                <a:sym typeface="+mn-ea"/>
              </a:rPr>
              <a:t> </a:t>
            </a:r>
            <a:r>
              <a:rPr lang="en-US" altLang="zh-CN" sz="1400" i="1"/>
              <a:t>docker-ce-cli</a:t>
            </a:r>
            <a:r>
              <a:rPr lang="en-US" altLang="zh-CN" sz="1400" i="1">
                <a:sym typeface="+mn-ea"/>
              </a:rPr>
              <a:t> </a:t>
            </a:r>
            <a:r>
              <a:rPr lang="en-US" altLang="zh-CN" sz="1400" i="1"/>
              <a:t>containerd.io docker-compose-plugin</a:t>
            </a:r>
            <a:endParaRPr lang="en-US" altLang="zh-CN" sz="1400" i="1"/>
          </a:p>
          <a:p>
            <a:pPr lvl="1" fontAlgn="auto">
              <a:lnSpc>
                <a:spcPct val="100000"/>
              </a:lnSpc>
            </a:pPr>
            <a:r>
              <a:rPr lang="en-US" altLang="zh-CN" sz="1400">
                <a:sym typeface="+mn-ea"/>
              </a:rPr>
              <a:t>sudo apt install -y docker-ce=5:20.10.22~3-0~ubuntu-focal docker-ce-cli=5:20.10.22~3-0~ubuntu-focal containerd.io docker-compose-plugin=2.14.1~ubuntu-focal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systemctl status/start/enable docker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docker version</a:t>
            </a:r>
            <a:endParaRPr lang="en-US" altLang="zh-CN" sz="1400"/>
          </a:p>
          <a:p>
            <a:pPr lvl="1" fontAlgn="auto">
              <a:lnSpc>
                <a:spcPct val="100000"/>
              </a:lnSpc>
            </a:pPr>
            <a:r>
              <a:rPr lang="en-US" altLang="zh-CN" sz="1400"/>
              <a:t>sudo docker compose version</a:t>
            </a:r>
            <a:endParaRPr lang="en-US" altLang="zh-CN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18.04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en-US" altLang="zh-CN" sz="1800"/>
              <a:t>Install Docker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install apt-transport-https ca-certificates curl software-properties-common gnupg lsb-release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curl -fsSL http://mirrors.aliyun.com/docker-ce/linux/ubuntu/gpg | sudo apt-key add -</a:t>
            </a:r>
            <a:endParaRPr lang="en-US" altLang="zh-CN" sz="160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sudo add-apt-repository "deb [arch=amd64] http://mirrors.aliyun.com/docker-ce/linux/ubuntu $(lsb_release -cs) stable"</a:t>
            </a:r>
            <a:endParaRPr lang="en-US" altLang="zh-CN" sz="160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update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apt install docker-ce=5:20.10.22~3-0~ubuntu-bionic docker-ce-cli=5:20.10.22~3-0~ubuntu-bionic containerd.io docker-compose-plugin=2.14.1~ubuntu-bionic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systemctl status/start/enable docker</a:t>
            </a:r>
            <a:endParaRPr lang="en-US" altLang="zh-CN" sz="1600"/>
          </a:p>
          <a:p>
            <a:pPr lvl="2" fontAlgn="auto">
              <a:lnSpc>
                <a:spcPct val="100000"/>
              </a:lnSpc>
            </a:pPr>
            <a:r>
              <a:rPr lang="en-US" altLang="zh-CN" sz="1440"/>
              <a:t>sudo service docker start // If error occurs</a:t>
            </a:r>
            <a:endParaRPr lang="en-US" altLang="zh-CN" sz="144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docker version</a:t>
            </a:r>
            <a:endParaRPr lang="en-US" altLang="zh-CN" sz="1600"/>
          </a:p>
          <a:p>
            <a:pPr lvl="1" fontAlgn="auto">
              <a:lnSpc>
                <a:spcPct val="100000"/>
              </a:lnSpc>
            </a:pPr>
            <a:r>
              <a:rPr lang="en-US" altLang="zh-CN" sz="1600"/>
              <a:t>sudo docker compose version</a:t>
            </a:r>
            <a:endParaRPr lang="en-US" altLang="zh-CN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c521893a-0b97-4517-8b38-64f5a3b420b6}"/>
  <p:tag name="TABLE_ENDDRAG_ORIGIN_RECT" val="876*393"/>
  <p:tag name="TABLE_ENDDRAG_RECT" val="49*79*876*39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TABLE_BEAUTIFY" val="smartTable{4a0f0fcc-8107-4f45-ba38-f3e76b8504a4}"/>
  <p:tag name="TABLE_ENDDRAG_ORIGIN_RECT" val="864*241"/>
  <p:tag name="TABLE_ENDDRAG_RECT" val="50*103*864*24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UNIT_TABLE_BEAUTIFY" val="smartTable{bbcd7454-3b0d-43ea-92c6-4dfd9acf7004}"/>
  <p:tag name="TABLE_ENDDRAG_ORIGIN_RECT" val="864*241"/>
  <p:tag name="TABLE_ENDDRAG_RECT" val="50*103*864*24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UNIT_TABLE_BEAUTIFY" val="smartTable{9031ed06-a11d-4bb1-bbcb-1dabbcd60d03}"/>
  <p:tag name="TABLE_ENDDRAG_ORIGIN_RECT" val="876*282"/>
  <p:tag name="TABLE_ENDDRAG_RECT" val="50*103*876*28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d920ecfc-a509-4946-9fa3-cee93da9988a}"/>
  <p:tag name="TABLE_ENDDRAG_ORIGIN_RECT" val="876*166"/>
  <p:tag name="TABLE_ENDDRAG_RECT" val="49*79*876*166"/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UNIT_TABLE_BEAUTIFY" val="smartTable{4251b623-9156-4c3b-ba66-5265f5710ca3}"/>
  <p:tag name="TABLE_ENDDRAG_ORIGIN_RECT" val="822*177"/>
  <p:tag name="TABLE_ENDDRAG_RECT" val="92*177*822*177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UNIT_TABLE_BEAUTIFY" val="smartTable{57dbf537-cee9-476e-93a2-b4f31dffec64}"/>
  <p:tag name="TABLE_ENDDRAG_ORIGIN_RECT" val="864*230"/>
  <p:tag name="TABLE_ENDDRAG_RECT" val="50*195*864*230"/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COMMONDATA" val="eyJoZGlkIjoiYjRhZjQ5NWVmZmQxNmM3NmNkNDYxNWRmNzNmMjA1ZDAifQ=="/>
  <p:tag name="KSO_WPP_MARK_KEY" val="912f9f82-e1da-4214-83c0-2ace56e3deee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15028</Words>
  <Application>WPS 演示</Application>
  <PresentationFormat>宽屏</PresentationFormat>
  <Paragraphs>692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 20.04</vt:lpstr>
      <vt:lpstr>Install on Ubuntu 18.04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Commands - Volume</vt:lpstr>
      <vt:lpstr>Docker Volume</vt:lpstr>
      <vt:lpstr>Dockerfile</vt:lpstr>
      <vt:lpstr>Instructions in Dockerfile</vt:lpstr>
      <vt:lpstr>Docker Compose V2</vt:lpstr>
      <vt:lpstr>Docker Compose - Intro</vt:lpstr>
      <vt:lpstr>Docker Compose - Commands</vt:lpstr>
      <vt:lpstr>Docker Compose - Advanced</vt:lpstr>
      <vt:lpstr>Docker Machine</vt:lpstr>
      <vt:lpstr>Alpine</vt:lpstr>
      <vt:lpstr>tmpfs</vt:lpstr>
      <vt:lpstr>Clean</vt:lpstr>
      <vt:lpstr>Docker Images</vt:lpstr>
      <vt:lpstr>GPU Support</vt:lpstr>
      <vt:lpstr>GPU Support 2</vt:lpstr>
      <vt:lpstr>tmpfs</vt:lpstr>
      <vt:lpstr>Timezone</vt:lpstr>
      <vt:lpstr>Docker Mirrors</vt:lpstr>
      <vt:lpstr>Change Docker Cache Location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524</cp:revision>
  <dcterms:created xsi:type="dcterms:W3CDTF">2019-06-19T02:08:00Z</dcterms:created>
  <dcterms:modified xsi:type="dcterms:W3CDTF">2023-10-16T12:40:25Z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E8EA441739504EE0934E4336E13E7BDC</vt:lpwstr>
  </property>
</Properties>
</file>