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66" r:id="rId4"/>
    <p:sldId id="263" r:id="rId5"/>
    <p:sldId id="264" r:id="rId6"/>
    <p:sldId id="267" r:id="rId7"/>
    <p:sldId id="268" r:id="rId8"/>
    <p:sldId id="261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5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File Format Notes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857885"/>
          </a:xfrm>
        </p:spPr>
        <p:txBody>
          <a:bodyPr>
            <a:normAutofit fontScale="8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10/8/2018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Concept</a:t>
            </a:r>
            <a:endParaRPr lang="en-US" altLang="zh-CN"/>
          </a:p>
        </p:txBody>
      </p:sp>
      <p:pic>
        <p:nvPicPr>
          <p:cNvPr id="4" name="图片 3" descr="obje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925" y="1536065"/>
            <a:ext cx="5695950" cy="1076325"/>
          </a:xfrm>
          <a:prstGeom prst="rect">
            <a:avLst/>
          </a:prstGeom>
        </p:spPr>
      </p:pic>
      <p:pic>
        <p:nvPicPr>
          <p:cNvPr id="5" name="图片 4" descr="arra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" y="2971165"/>
            <a:ext cx="5695950" cy="1076325"/>
          </a:xfrm>
          <a:prstGeom prst="rect">
            <a:avLst/>
          </a:prstGeom>
        </p:spPr>
      </p:pic>
      <p:pic>
        <p:nvPicPr>
          <p:cNvPr id="6" name="图片 5" descr="valu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" y="4047490"/>
            <a:ext cx="5695950" cy="2647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34275" y="1156335"/>
            <a:ext cx="3631565" cy="396938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"pi": 3.141,</a:t>
            </a:r>
            <a:endParaRPr lang="zh-CN" altLang="en-US"/>
          </a:p>
          <a:p>
            <a:r>
              <a:rPr lang="zh-CN" altLang="en-US"/>
              <a:t>  "happy": </a:t>
            </a:r>
            <a:r>
              <a:rPr lang="zh-CN" altLang="en-US" b="1"/>
              <a:t>true</a:t>
            </a:r>
            <a:r>
              <a:rPr lang="zh-CN" altLang="en-US"/>
              <a:t>,</a:t>
            </a:r>
            <a:endParaRPr lang="zh-CN" altLang="en-US"/>
          </a:p>
          <a:p>
            <a:r>
              <a:rPr lang="zh-CN" altLang="en-US"/>
              <a:t>  "name": "Niels",</a:t>
            </a:r>
            <a:endParaRPr lang="zh-CN" altLang="en-US"/>
          </a:p>
          <a:p>
            <a:r>
              <a:rPr lang="zh-CN" altLang="en-US"/>
              <a:t>  "nothing": </a:t>
            </a:r>
            <a:r>
              <a:rPr lang="zh-CN" altLang="en-US" b="1"/>
              <a:t>null</a:t>
            </a:r>
            <a:r>
              <a:rPr lang="zh-CN" altLang="en-US"/>
              <a:t>,</a:t>
            </a:r>
            <a:endParaRPr lang="zh-CN" altLang="en-US"/>
          </a:p>
          <a:p>
            <a:r>
              <a:rPr lang="zh-CN" altLang="en-US"/>
              <a:t>  "answer": {</a:t>
            </a:r>
            <a:endParaRPr lang="zh-CN" altLang="en-US"/>
          </a:p>
          <a:p>
            <a:r>
              <a:rPr lang="zh-CN" altLang="en-US"/>
              <a:t>    "everything": 42</a:t>
            </a:r>
            <a:endParaRPr lang="zh-CN" altLang="en-US"/>
          </a:p>
          <a:p>
            <a:r>
              <a:rPr lang="zh-CN" altLang="en-US"/>
              <a:t>  },</a:t>
            </a:r>
            <a:endParaRPr lang="zh-CN" altLang="en-US"/>
          </a:p>
          <a:p>
            <a:r>
              <a:rPr lang="zh-CN" altLang="en-US"/>
              <a:t>  "list": [1, 0, 2],</a:t>
            </a:r>
            <a:endParaRPr lang="zh-CN" altLang="en-US"/>
          </a:p>
          <a:p>
            <a:r>
              <a:rPr lang="zh-CN" altLang="en-US"/>
              <a:t>  "object": {</a:t>
            </a:r>
            <a:endParaRPr lang="zh-CN" altLang="en-US"/>
          </a:p>
          <a:p>
            <a:r>
              <a:rPr lang="zh-CN" altLang="en-US"/>
              <a:t>    "currency": "USD",</a:t>
            </a:r>
            <a:endParaRPr lang="zh-CN" altLang="en-US"/>
          </a:p>
          <a:p>
            <a:r>
              <a:rPr lang="zh-CN" altLang="en-US"/>
              <a:t>    "value": 42.99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 Library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</a:t>
            </a:r>
            <a:endParaRPr lang="en-US" altLang="zh-CN"/>
          </a:p>
          <a:p>
            <a:pPr lvl="1"/>
            <a:r>
              <a:rPr lang="en-US" altLang="zh-CN"/>
              <a:t>https://github.com/nlohmann/json</a:t>
            </a:r>
            <a:endParaRPr lang="en-US" altLang="zh-CN"/>
          </a:p>
          <a:p>
            <a:pPr lvl="0"/>
            <a:r>
              <a:rPr lang="en-US" altLang="zh-CN"/>
              <a:t>JSON for Modern C++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33780" y="2868295"/>
            <a:ext cx="2709545" cy="313817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#include &lt;nlohmann/json.hpp&gt;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 for convenience</a:t>
            </a:r>
            <a:endParaRPr lang="zh-CN" altLang="en-US"/>
          </a:p>
          <a:p>
            <a:r>
              <a:rPr lang="zh-CN" altLang="en-US"/>
              <a:t>using json = nlohmann::json;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json j;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j["pi"] = 3.141;</a:t>
            </a:r>
            <a:endParaRPr lang="zh-CN" altLang="en-US"/>
          </a:p>
          <a:p>
            <a:r>
              <a:rPr lang="zh-CN" altLang="en-US"/>
              <a:t>j.push_back("foo");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79265" y="2896870"/>
            <a:ext cx="2672080" cy="92202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auto j3 = json::parse("{ \"happy\": true, \"pi\": 3.141 }");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79265" y="4157345"/>
            <a:ext cx="2672080" cy="3683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std::string s = j.dump();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YAML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Concept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9882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https://www.freecodecamp.org/news/what-is-yaml-the-yml-file-format/</a:t>
            </a:r>
            <a:endParaRPr lang="en-US" altLang="zh-CN"/>
          </a:p>
          <a:p>
            <a:pPr lvl="1"/>
            <a:r>
              <a:rPr lang="en-US" altLang="zh-CN"/>
              <a:t>https://docs.fileformat.com/programming/yaml/</a:t>
            </a:r>
            <a:endParaRPr lang="en-US" altLang="zh-CN"/>
          </a:p>
          <a:p>
            <a:pPr lvl="1"/>
            <a:r>
              <a:rPr lang="en-US" altLang="zh-CN"/>
              <a:t>https://docs.ansible.com/ansible/latest/reference_appendices/YAMLSyntax.html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534275" y="1156335"/>
            <a:ext cx="3631565" cy="203009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Employees:</a:t>
            </a:r>
            <a:endParaRPr lang="zh-CN" altLang="en-US"/>
          </a:p>
          <a:p>
            <a:r>
              <a:rPr lang="zh-CN" altLang="en-US"/>
              <a:t>- name: John Doe</a:t>
            </a:r>
            <a:endParaRPr lang="zh-CN" altLang="en-US"/>
          </a:p>
          <a:p>
            <a:r>
              <a:rPr lang="zh-CN" altLang="en-US"/>
              <a:t>  department: Engineering</a:t>
            </a:r>
            <a:endParaRPr lang="zh-CN" altLang="en-US"/>
          </a:p>
          <a:p>
            <a:r>
              <a:rPr lang="zh-CN" altLang="en-US"/>
              <a:t>  country: USA</a:t>
            </a:r>
            <a:endParaRPr lang="zh-CN" altLang="en-US"/>
          </a:p>
          <a:p>
            <a:r>
              <a:rPr lang="zh-CN" altLang="en-US"/>
              <a:t>- name: Kate Kateson</a:t>
            </a:r>
            <a:endParaRPr lang="zh-CN" altLang="en-US"/>
          </a:p>
          <a:p>
            <a:r>
              <a:rPr lang="zh-CN" altLang="en-US"/>
              <a:t>  department: IT support</a:t>
            </a:r>
            <a:endParaRPr lang="zh-CN" altLang="en-US"/>
          </a:p>
          <a:p>
            <a:r>
              <a:rPr lang="zh-CN" altLang="en-US"/>
              <a:t>  country: United Kingdom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  <p:sp>
        <p:nvSpPr>
          <p:cNvPr id="3" name="文本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谢谢聆听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S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28*b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" val="谢谢聆听"/>
</p:tagLst>
</file>

<file path=ppt/tags/tag14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28"/>
  <p:tag name="KSO_WM_SLIDE_INDEX" val="28"/>
  <p:tag name="KSO_WM_SLIDE_ITEM_CNT" val="1"/>
  <p:tag name="KSO_WM_SLIDE_LAYOUT" val="b_a"/>
  <p:tag name="KSO_WM_SLIDE_LAYOUT_CNT" val="1_1"/>
  <p:tag name="KSO_WM_SLIDE_TYPE" val="endPage"/>
  <p:tag name="KSO_WM_BEAUTIFY_FLAG" val="#wm#"/>
</p:tagLst>
</file>

<file path=ppt/tags/tag15.xml><?xml version="1.0" encoding="utf-8"?>
<p:tagLst xmlns:p="http://schemas.openxmlformats.org/presentationml/2006/main">
  <p:tag name="KSO_WPP_MARK_KEY" val="4f9b4b22-0777-477e-8010-78f1159b0aff"/>
  <p:tag name="COMMONDATA" val="eyJoZGlkIjoiYjRhZjQ5NWVmZmQxNmM3NmNkNDYxNWRmNzNmMjA1ZDAifQ==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860</Words>
  <Application>WPS 演示</Application>
  <PresentationFormat>宽屏</PresentationFormat>
  <Paragraphs>65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1_A000120140530A02PPBG</vt:lpstr>
      <vt:lpstr>File Format Notes</vt:lpstr>
      <vt:lpstr>JSON</vt:lpstr>
      <vt:lpstr>Concept</vt:lpstr>
      <vt:lpstr>C++ Library</vt:lpstr>
      <vt:lpstr>YAML</vt:lpstr>
      <vt:lpstr>Concept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26</cp:revision>
  <dcterms:created xsi:type="dcterms:W3CDTF">2018-10-08T02:12:00Z</dcterms:created>
  <dcterms:modified xsi:type="dcterms:W3CDTF">2023-10-15T03:00:12Z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59836313152D4223B268B00368BF2DB8_12</vt:lpwstr>
  </property>
</Properties>
</file>