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91" r:id="rId5"/>
    <p:sldId id="354" r:id="rId6"/>
    <p:sldId id="353" r:id="rId7"/>
    <p:sldId id="357" r:id="rId8"/>
    <p:sldId id="356" r:id="rId9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226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3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image" Target="../media/image11.png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dirty="0"/>
              <a:t>Resources Notes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767080"/>
          </a:xfrm>
        </p:spPr>
        <p:txBody>
          <a:bodyPr>
            <a:normAutofit fontScale="90000" lnSpcReduction="20000"/>
          </a:bodyPr>
          <a:p>
            <a:pPr algn="ctr"/>
            <a:r>
              <a:rPr lang="en-US" altLang="zh-CN" dirty="0"/>
              <a:t>Sparks-Lu</a:t>
            </a:r>
            <a:endParaRPr lang="en-US" altLang="zh-CN" dirty="0"/>
          </a:p>
          <a:p>
            <a:pPr algn="ctr"/>
            <a:r>
              <a:rPr lang="en-US" altLang="zh-CN" dirty="0"/>
              <a:t>Last updated: 9/28/2023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Change History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11/10/2021</a:t>
            </a:r>
            <a:endParaRPr lang="en-US" altLang="zh-CN"/>
          </a:p>
          <a:p>
            <a:pPr lvl="1"/>
            <a:r>
              <a:rPr lang="en-US" altLang="zh-CN"/>
              <a:t>Added audio codec conversion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Images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General Images</a:t>
            </a:r>
            <a:endParaRPr lang="en-US" altLang="zh-CN"/>
          </a:p>
          <a:p>
            <a:pPr lvl="1"/>
            <a:r>
              <a:rPr lang="en-US" altLang="zh-CN"/>
              <a:t>pexels.com</a:t>
            </a:r>
            <a:endParaRPr lang="en-US" altLang="zh-CN"/>
          </a:p>
          <a:p>
            <a:pPr lvl="1"/>
            <a:r>
              <a:rPr lang="en-US" altLang="zh-CN"/>
              <a:t>unsplash.com</a:t>
            </a:r>
            <a:endParaRPr lang="en-US" altLang="zh-CN"/>
          </a:p>
          <a:p>
            <a:pPr lvl="2"/>
            <a:r>
              <a:rPr lang="en-US" altLang="zh-CN"/>
              <a:t>API</a:t>
            </a:r>
            <a:endParaRPr lang="en-US" altLang="zh-CN"/>
          </a:p>
          <a:p>
            <a:pPr lvl="1"/>
            <a:r>
              <a:rPr lang="en-US" altLang="zh-CN"/>
              <a:t>pixabay.com</a:t>
            </a:r>
            <a:endParaRPr lang="en-US" altLang="zh-CN"/>
          </a:p>
          <a:p>
            <a:pPr lvl="0"/>
            <a:r>
              <a:rPr lang="en-US" altLang="zh-CN"/>
              <a:t>Panorama</a:t>
            </a:r>
            <a:endParaRPr lang="en-US" altLang="zh-CN"/>
          </a:p>
          <a:p>
            <a:pPr lvl="1"/>
            <a:r>
              <a:rPr lang="en-US" altLang="zh-CN"/>
              <a:t>https://polyhaven.com/zh/hdris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214745" cy="5209540"/>
          </a:xfrm>
        </p:spPr>
        <p:txBody>
          <a:bodyPr>
            <a:normAutofit fontScale="7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https://zhuanlan.zhihu.com/p/126721357</a:t>
            </a:r>
            <a:endParaRPr lang="en-US" altLang="zh-CN"/>
          </a:p>
          <a:p>
            <a:pPr lvl="1"/>
            <a:r>
              <a:rPr lang="en-US" altLang="zh-CN" b="1"/>
              <a:t>https://www.fonts.net.cn/</a:t>
            </a:r>
            <a:endParaRPr lang="en-US" altLang="zh-CN" b="1"/>
          </a:p>
          <a:p>
            <a:pPr lvl="1"/>
            <a:r>
              <a:rPr lang="en-US" altLang="zh-CN"/>
              <a:t>http://wenq.org/wqy2/index.cgi?FontGuide</a:t>
            </a:r>
            <a:endParaRPr lang="en-US" altLang="zh-CN"/>
          </a:p>
          <a:p>
            <a:r>
              <a:rPr lang="zh-CN" altLang="en-US"/>
              <a:t>免费可商用</a:t>
            </a:r>
            <a:endParaRPr lang="zh-CN" altLang="en-US"/>
          </a:p>
          <a:p>
            <a:pPr lvl="1"/>
            <a:r>
              <a:rPr lang="zh-CN" altLang="en-US"/>
              <a:t>思源黑体</a:t>
            </a:r>
            <a:endParaRPr lang="zh-CN" altLang="en-US"/>
          </a:p>
          <a:p>
            <a:pPr lvl="2"/>
            <a:r>
              <a:rPr lang="zh-CN" altLang="en-US"/>
              <a:t>https://github.com/adobe-fonts/source-han-sans/tree/release/</a:t>
            </a:r>
            <a:endParaRPr lang="zh-CN" altLang="en-US"/>
          </a:p>
          <a:p>
            <a:pPr lvl="1"/>
            <a:r>
              <a:rPr lang="zh-CN" altLang="en-US"/>
              <a:t>思源宋体</a:t>
            </a:r>
            <a:endParaRPr lang="zh-CN" altLang="en-US" sz="2000"/>
          </a:p>
          <a:p>
            <a:pPr lvl="2"/>
            <a:r>
              <a:rPr lang="zh-CN" altLang="en-US"/>
              <a:t>https://github.com/adobe-fonts/source-han-serif/tree/release/</a:t>
            </a:r>
            <a:endParaRPr lang="zh-CN" altLang="en-US"/>
          </a:p>
          <a:p>
            <a:pPr lvl="1"/>
            <a:r>
              <a:rPr lang="zh-CN" altLang="en-US" sz="2000"/>
              <a:t>手书体</a:t>
            </a:r>
            <a:endParaRPr lang="zh-CN" altLang="en-US" sz="2000"/>
          </a:p>
          <a:p>
            <a:pPr lvl="2"/>
            <a:r>
              <a:rPr lang="zh-CN" altLang="en-US"/>
              <a:t>https://www.zcool.com.cn/work/ZMjI2MDk1MDg=.html</a:t>
            </a:r>
            <a:endParaRPr lang="zh-CN" altLang="en-US"/>
          </a:p>
          <a:p>
            <a:pPr lvl="1"/>
            <a:r>
              <a:rPr lang="zh-CN" altLang="en-US"/>
              <a:t>站酷系列字体</a:t>
            </a:r>
            <a:endParaRPr lang="zh-CN" altLang="en-US"/>
          </a:p>
          <a:p>
            <a:pPr lvl="2"/>
            <a:r>
              <a:rPr lang="zh-CN" altLang="en-US"/>
              <a:t>https://www.zcool.com.cn/special/zcoolfonts/</a:t>
            </a:r>
            <a:endParaRPr lang="zh-CN" altLang="en-US"/>
          </a:p>
          <a:p>
            <a:pPr lvl="1"/>
            <a:r>
              <a:rPr lang="zh-CN" altLang="en-US" sz="2000"/>
              <a:t>方正字库</a:t>
            </a:r>
            <a:endParaRPr lang="zh-CN" altLang="en-US" sz="2000"/>
          </a:p>
          <a:p>
            <a:pPr lvl="2"/>
            <a:r>
              <a:rPr lang="zh-CN" altLang="en-US"/>
              <a:t>https://www.foundertype.com/index.php/About/powerbus.html</a:t>
            </a:r>
            <a:endParaRPr lang="zh-CN" altLang="en-US"/>
          </a:p>
          <a:p>
            <a:pPr lvl="2"/>
            <a:r>
              <a:rPr lang="zh-CN" altLang="en-US"/>
              <a:t>免费字体：包括五种字体：方正黑体、方正书宋、方正仿宋、方正楷体、 方正甲骨文。针对“商业发布”这种使用方式免费。</a:t>
            </a:r>
            <a:endParaRPr lang="zh-CN" altLang="en-US"/>
          </a:p>
          <a:p>
            <a:pPr lvl="0"/>
            <a:r>
              <a:rPr lang="en-US" altLang="zh-CN" sz="2400"/>
              <a:t>GPL</a:t>
            </a:r>
            <a:endParaRPr lang="en-US" altLang="zh-CN" sz="2400"/>
          </a:p>
          <a:p>
            <a:pPr lvl="1"/>
            <a:r>
              <a:rPr lang="zh-CN" altLang="en-US"/>
              <a:t>文泉驿</a:t>
            </a:r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7527925" y="1340485"/>
            <a:ext cx="3916680" cy="5943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7524750" y="1935162"/>
            <a:ext cx="2857500" cy="6394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图片 104"/>
          <p:cNvPicPr/>
          <p:nvPr/>
        </p:nvPicPr>
        <p:blipFill>
          <a:blip r:embed="rId3"/>
          <a:stretch>
            <a:fillRect/>
          </a:stretch>
        </p:blipFill>
        <p:spPr>
          <a:xfrm>
            <a:off x="7578090" y="2574290"/>
            <a:ext cx="2804160" cy="7010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图片 105"/>
          <p:cNvPicPr/>
          <p:nvPr/>
        </p:nvPicPr>
        <p:blipFill>
          <a:blip r:embed="rId4"/>
          <a:stretch>
            <a:fillRect/>
          </a:stretch>
        </p:blipFill>
        <p:spPr>
          <a:xfrm>
            <a:off x="7578090" y="3124200"/>
            <a:ext cx="3406140" cy="609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图片 106"/>
          <p:cNvPicPr/>
          <p:nvPr/>
        </p:nvPicPr>
        <p:blipFill>
          <a:blip r:embed="rId5"/>
          <a:stretch>
            <a:fillRect/>
          </a:stretch>
        </p:blipFill>
        <p:spPr>
          <a:xfrm>
            <a:off x="7527925" y="3594735"/>
            <a:ext cx="3322320" cy="5867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" name="图片 107"/>
          <p:cNvPicPr/>
          <p:nvPr/>
        </p:nvPicPr>
        <p:blipFill>
          <a:blip r:embed="rId6"/>
          <a:stretch>
            <a:fillRect/>
          </a:stretch>
        </p:blipFill>
        <p:spPr>
          <a:xfrm>
            <a:off x="7501890" y="4072255"/>
            <a:ext cx="3482340" cy="45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图片 108"/>
          <p:cNvPicPr/>
          <p:nvPr/>
        </p:nvPicPr>
        <p:blipFill>
          <a:blip r:embed="rId7"/>
          <a:stretch>
            <a:fillRect/>
          </a:stretch>
        </p:blipFill>
        <p:spPr>
          <a:xfrm>
            <a:off x="7578090" y="4500880"/>
            <a:ext cx="2964180" cy="7315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" name="图片 109"/>
          <p:cNvPicPr/>
          <p:nvPr/>
        </p:nvPicPr>
        <p:blipFill>
          <a:blip r:embed="rId8"/>
          <a:stretch>
            <a:fillRect/>
          </a:stretch>
        </p:blipFill>
        <p:spPr>
          <a:xfrm>
            <a:off x="7616190" y="5201920"/>
            <a:ext cx="3368040" cy="4953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9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Fonts - 2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835525" cy="4549140"/>
          </a:xfrm>
        </p:spPr>
        <p:txBody>
          <a:bodyPr/>
          <a:p>
            <a:r>
              <a:rPr lang="zh-CN" altLang="en-US"/>
              <a:t>钉钉进步体</a:t>
            </a:r>
            <a:endParaRPr lang="zh-CN" altLang="en-US"/>
          </a:p>
          <a:p>
            <a:pPr lvl="1"/>
            <a:r>
              <a:rPr lang="zh-CN" altLang="en-US"/>
              <a:t>https://page.dingtalk.com/wow/dingtalk/default/dingtalk/y-W5aF3_ZJwzulU0nceIl</a:t>
            </a:r>
            <a:endParaRPr lang="zh-CN" altLang="en-US"/>
          </a:p>
          <a:p>
            <a:pPr lvl="0"/>
            <a:r>
              <a:rPr lang="zh-CN" altLang="en-US"/>
              <a:t>得意黑</a:t>
            </a:r>
            <a:endParaRPr lang="zh-CN" altLang="en-US"/>
          </a:p>
          <a:p>
            <a:pPr lvl="1"/>
            <a:r>
              <a:rPr lang="zh-CN" altLang="en-US"/>
              <a:t>https://github.com/atelier-anchor/smiley-sans</a:t>
            </a:r>
            <a:endParaRPr lang="zh-CN" altLang="en-US"/>
          </a:p>
          <a:p>
            <a:pPr lvl="1"/>
            <a:r>
              <a:rPr lang="en-US" altLang="zh-CN"/>
              <a:t>OFL-1.1</a:t>
            </a:r>
            <a:endParaRPr lang="en-US" altLang="zh-CN"/>
          </a:p>
        </p:txBody>
      </p:sp>
      <p:pic>
        <p:nvPicPr>
          <p:cNvPr id="113" name="图片 11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22135" y="244475"/>
            <a:ext cx="5101590" cy="599186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3D Models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25110" cy="4549140"/>
          </a:xfrm>
        </p:spPr>
        <p:txBody>
          <a:bodyPr/>
          <a:p>
            <a:r>
              <a:rPr lang="en-US" altLang="zh-CN"/>
              <a:t>Models</a:t>
            </a:r>
            <a:endParaRPr lang="en-US" altLang="zh-CN"/>
          </a:p>
          <a:p>
            <a:pPr lvl="1"/>
            <a:r>
              <a:rPr lang="zh-CN" altLang="en-US"/>
              <a:t>https://polyhaven.com/zh/models</a:t>
            </a:r>
            <a:endParaRPr lang="zh-CN" altLang="en-US"/>
          </a:p>
          <a:p>
            <a:pPr lvl="2"/>
            <a:r>
              <a:rPr lang="en-US" altLang="zh-CN"/>
              <a:t>total: 286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479540" y="1211580"/>
            <a:ext cx="532511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Textures</a:t>
            </a:r>
            <a:endParaRPr lang="en-US" altLang="zh-CN"/>
          </a:p>
          <a:p>
            <a:pPr lvl="1"/>
            <a:r>
              <a:rPr lang="zh-CN" altLang="en-US"/>
              <a:t>https://polyhaven.com/zh/textures</a:t>
            </a:r>
            <a:endParaRPr lang="zh-CN" altLang="en-US"/>
          </a:p>
          <a:p>
            <a:pPr lvl="2"/>
            <a:r>
              <a:rPr lang="en-US" altLang="zh-CN"/>
              <a:t>total: 432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COMMONDATA" val="eyJoZGlkIjoiYjRhZjQ5NWVmZmQxNmM3NmNkNDYxNWRmNzNmMjA1ZDAifQ=="/>
  <p:tag name="KSO_WPP_MARK_KEY" val="86549eee-af69-4bb6-8267-8160481c168e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922</Words>
  <Application>WPS 演示</Application>
  <PresentationFormat>宽屏</PresentationFormat>
  <Paragraphs>60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Resources Notes</vt:lpstr>
      <vt:lpstr>Change History</vt:lpstr>
      <vt:lpstr>Images</vt:lpstr>
      <vt:lpstr>Fonts</vt:lpstr>
      <vt:lpstr>Fonts - 2</vt:lpstr>
      <vt:lpstr>3D Models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VhuanTech</cp:lastModifiedBy>
  <cp:revision>311</cp:revision>
  <dcterms:created xsi:type="dcterms:W3CDTF">2019-06-19T02:08:00Z</dcterms:created>
  <dcterms:modified xsi:type="dcterms:W3CDTF">2023-10-17T02:40:42Z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6650AF44C1794C54BECF97E18D8332B2_13</vt:lpwstr>
  </property>
</Properties>
</file>