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349" r:id="rId5"/>
    <p:sldId id="259" r:id="rId6"/>
    <p:sldId id="350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138FDE7-5395-4FDF-8689-E2BB87EE536E}" styleName="{6326dd98-e573-4a07-92d8-00f705c7839e}">
    <a:wholeTbl>
      <a:tcTxStyle>
        <a:fontRef idx="none">
          <a:prstClr val="black"/>
        </a:fontRef>
      </a:tcTxStyle>
      <a:tcStyle>
        <a:tcBdr>
          <a:top>
            <a:ln w="6350" cmpd="sng">
              <a:solidFill>
                <a:srgbClr val="DADADA"/>
              </a:solidFill>
            </a:ln>
          </a:top>
          <a:bottom>
            <a:ln w="6350" cmpd="sng">
              <a:solidFill>
                <a:srgbClr val="DADADA"/>
              </a:solidFill>
            </a:ln>
          </a:bottom>
          <a:insideH>
            <a:ln w="6350" cmpd="sng">
              <a:solidFill>
                <a:srgbClr val="DADADA"/>
              </a:solidFill>
            </a:ln>
          </a:insideH>
        </a:tcBdr>
        <a:fill>
          <a:solidFill>
            <a:srgbClr val="FFFFFF"/>
          </a:solidFill>
        </a:fill>
      </a:tcStyle>
    </a:wholeTbl>
    <a:lastRow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92D14C"/>
              </a:solidFill>
            </a:ln>
          </a:top>
        </a:tcBdr>
        <a:fill>
          <a:solidFill>
            <a:srgbClr val="FFFFFF"/>
          </a:solidFill>
        </a:fill>
      </a:tcStyle>
    </a:lastRow>
    <a:firstRow>
      <a:tcTxStyle>
        <a:fontRef idx="none">
          <a:prstClr val="black"/>
        </a:fontRef>
      </a:tcTxStyle>
      <a:tcStyle>
        <a:tcBdr>
          <a:bottom>
            <a:ln w="57150" cmpd="sng">
              <a:solidFill>
                <a:srgbClr val="92D14C"/>
              </a:solidFill>
            </a:ln>
          </a:bottom>
        </a:tcBdr>
        <a:fill>
          <a:solidFill>
            <a:srgbClr val="CEEAA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Video Creation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5/20/2023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</a:t>
            </a:r>
            <a:endParaRPr lang="zh-CN" altLang="en-US"/>
          </a:p>
          <a:p>
            <a:pPr lvl="1"/>
            <a:r>
              <a:rPr lang="zh-CN" altLang="en-US"/>
              <a:t>原创</a:t>
            </a:r>
            <a:endParaRPr lang="zh-CN" altLang="en-US"/>
          </a:p>
          <a:p>
            <a:pPr lvl="1"/>
            <a:r>
              <a:rPr lang="zh-CN" altLang="en-US"/>
              <a:t>二创</a:t>
            </a:r>
            <a:endParaRPr lang="zh-CN" altLang="en-US"/>
          </a:p>
          <a:p>
            <a:pPr lvl="1"/>
            <a:r>
              <a:rPr lang="zh-CN" altLang="en-US"/>
              <a:t>搬运混剪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创意</a:t>
            </a:r>
            <a:endParaRPr lang="zh-CN" altLang="en-US"/>
          </a:p>
          <a:p>
            <a:r>
              <a:rPr lang="zh-CN" altLang="en-US"/>
              <a:t>分镜脚本</a:t>
            </a:r>
            <a:endParaRPr lang="zh-CN" altLang="en-US"/>
          </a:p>
          <a:p>
            <a:r>
              <a:rPr lang="zh-CN" altLang="en-US"/>
              <a:t>拍摄</a:t>
            </a:r>
            <a:endParaRPr lang="zh-CN" altLang="en-US"/>
          </a:p>
          <a:p>
            <a:r>
              <a:rPr lang="zh-CN" altLang="en-US"/>
              <a:t>剪辑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分镜脚本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86720" cy="3129915"/>
          </a:xfrm>
        </p:spPr>
        <p:txBody>
          <a:bodyPr/>
          <a:p>
            <a:r>
              <a:rPr lang="zh-CN" altLang="en-US"/>
              <a:t>类型</a:t>
            </a:r>
            <a:endParaRPr lang="zh-CN" altLang="en-US"/>
          </a:p>
          <a:p>
            <a:r>
              <a:rPr lang="zh-CN" altLang="en-US"/>
              <a:t>时长</a:t>
            </a:r>
            <a:endParaRPr lang="zh-CN" altLang="en-US"/>
          </a:p>
          <a:p>
            <a:r>
              <a:rPr lang="zh-CN" altLang="en-US"/>
              <a:t>内容概要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27100" y="4638675"/>
          <a:ext cx="10338435" cy="1381760"/>
        </p:xfrm>
        <a:graphic>
          <a:graphicData uri="http://schemas.openxmlformats.org/drawingml/2006/table">
            <a:tbl>
              <a:tblPr firstRow="1" lastRow="1">
                <a:tableStyleId>{1138FDE7-5395-4FDF-8689-E2BB87EE536E}</a:tableStyleId>
              </a:tblPr>
              <a:tblGrid>
                <a:gridCol w="1148715"/>
                <a:gridCol w="1148715"/>
                <a:gridCol w="1148715"/>
                <a:gridCol w="1148715"/>
                <a:gridCol w="1148715"/>
                <a:gridCol w="1148715"/>
                <a:gridCol w="1148715"/>
                <a:gridCol w="1148715"/>
                <a:gridCol w="1148715"/>
              </a:tblGrid>
              <a:tr h="639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镜头号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截图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景别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镜头形式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角度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光线气氛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时长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音乐音效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远、全、中、近、特写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推、拉、摇（上下）、移（左右）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俯、仰、侧、正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日光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傍晚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COMMONDATA" val="eyJoZGlkIjoiYjRhZjQ5NWVmZmQxNmM3NmNkNDYxNWRmNzNmMjA1ZDAifQ=="/>
  <p:tag name="KSO_WPP_MARK_KEY" val="86549eee-af69-4bb6-8267-8160481c168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e34b16a-cb2e-4ff3-a83a-60886391235e}"/>
  <p:tag name="TABLE_ENDDRAG_ORIGIN_RECT" val="814*108"/>
  <p:tag name="TABLE_ENDDRAG_RECT" val="99*364*814*108"/>
  <p:tag name="TABLE_SKINIDX" val="0"/>
  <p:tag name="TABLE_COLORIDX" val="2"/>
  <p:tag name="TABLE_COLOR_RGB" val="0x000000*0xFFFFFF*0x212121*0xFFFFFF*0x03A9F5*0x00BCD5*0x009788*0x4CB050*0x8CC34B*0xCDDC39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演示</Application>
  <PresentationFormat>宽屏</PresentationFormat>
  <Paragraphs>55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PowerPoint 演示文稿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279</cp:revision>
  <dcterms:created xsi:type="dcterms:W3CDTF">2019-06-19T02:08:00Z</dcterms:created>
  <dcterms:modified xsi:type="dcterms:W3CDTF">2023-05-20T01:44:59Z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3E236920649C4F23AB907E7E261682AA_13</vt:lpwstr>
  </property>
</Properties>
</file>