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a6bb2d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0a6bb2d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0a6bb2d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0a6bb2d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a4949ba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0a4949ba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0a6bb2d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0a6bb2d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a6bb2d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a6bb2d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a6bb2d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0a6bb2d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a6bb2d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0a6bb2d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a4949b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a4949b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0a4949b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0a4949b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0a4949ba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0a4949ba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a4949b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a4949b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0a4949b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0a4949b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0a4949ba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0a4949ba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a4949b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0a4949b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0a6bb2d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0a6bb2d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0a4949ba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0a4949b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0a4949ba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0a4949ba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0a4949b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0a4949b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0a4949b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0a4949b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a4949b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0a4949b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a4949b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a4949b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a4949ba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a4949ba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a4949b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a4949b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a6bb2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a6bb2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0a4949ba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0a4949ba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0a4949ba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0a4949ba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to motion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of a line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325" y="2078875"/>
            <a:ext cx="37743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know the slope of the line f(x) = 2x would be 2, but what does that mean? </a:t>
            </a:r>
            <a:endParaRPr sz="1600"/>
          </a:p>
        </p:txBody>
      </p:sp>
      <p:sp>
        <p:nvSpPr>
          <p:cNvPr id="145" name="Google Shape;145;p22"/>
          <p:cNvSpPr txBox="1"/>
          <p:nvPr/>
        </p:nvSpPr>
        <p:spPr>
          <a:xfrm>
            <a:off x="771050" y="2852275"/>
            <a:ext cx="3533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That means that the slope at every point on the line is 2, and we can graph the slope as y = 2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293513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of a not straight line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325" y="2078875"/>
            <a:ext cx="37743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slope on a curve like y = x^2 changes: first it’s very negative, then it begins to increase until it’s very positive, just like how y = 2x starts very negative but becomes positive later </a:t>
            </a:r>
            <a:endParaRPr sz="1600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325" y="3608300"/>
            <a:ext cx="3774300" cy="1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can estimate the slope at a certain point by drawing a “tangent line” that touches the curve and calculating the slope of that line</a:t>
            </a:r>
            <a:endParaRPr sz="16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8" cy="271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rule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325" y="2078875"/>
            <a:ext cx="3774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use this to find the exact equation for the derivative of a curve</a:t>
            </a:r>
            <a:endParaRPr sz="1600"/>
          </a:p>
        </p:txBody>
      </p:sp>
      <p:sp>
        <p:nvSpPr>
          <p:cNvPr id="161" name="Google Shape;161;p24"/>
          <p:cNvSpPr txBox="1"/>
          <p:nvPr/>
        </p:nvSpPr>
        <p:spPr>
          <a:xfrm>
            <a:off x="729450" y="2869425"/>
            <a:ext cx="33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derivative of x</a:t>
            </a:r>
            <a:r>
              <a:rPr baseline="30000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nx</a:t>
            </a:r>
            <a:r>
              <a:rPr baseline="30000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n-1</a:t>
            </a:r>
            <a:endParaRPr baseline="30000"/>
          </a:p>
        </p:txBody>
      </p:sp>
      <p:sp>
        <p:nvSpPr>
          <p:cNvPr id="162" name="Google Shape;162;p24"/>
          <p:cNvSpPr txBox="1"/>
          <p:nvPr/>
        </p:nvSpPr>
        <p:spPr>
          <a:xfrm>
            <a:off x="729450" y="3451275"/>
            <a:ext cx="3399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derivative of x^2 is 2x and the derivative of x^7 is 7x^6</a:t>
            </a:r>
            <a:endParaRPr baseline="300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150" y="2243200"/>
            <a:ext cx="4387751" cy="20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multiplication and addition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325" y="2078875"/>
            <a:ext cx="3774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have something like 6x^2, the derivative is 6 * 2x = 12x.</a:t>
            </a:r>
            <a:endParaRPr sz="160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325" y="2843425"/>
            <a:ext cx="3774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have x^3 + 7x^5, the derivative is 3x^2 + 7 * (5x^4) = 3x^2 + 35x^4</a:t>
            </a:r>
            <a:endParaRPr sz="16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64474"/>
            <a:ext cx="4046225" cy="14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functions with the same derivative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325" y="2078875"/>
            <a:ext cx="37743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x^2, x^2 + 1, x^2 + 382, etc. all </a:t>
            </a:r>
            <a:r>
              <a:rPr lang="en" sz="1600"/>
              <a:t>have</a:t>
            </a:r>
            <a:r>
              <a:rPr lang="en" sz="1600"/>
              <a:t> the same derivative of 2x</a:t>
            </a:r>
            <a:endParaRPr sz="16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80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derivatives (and </a:t>
            </a:r>
            <a:r>
              <a:rPr lang="en"/>
              <a:t>more</a:t>
            </a:r>
            <a:r>
              <a:rPr lang="en"/>
              <a:t>)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325" y="2078875"/>
            <a:ext cx="37743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can take a derivative more than once; if you do it twice, that’s called taking the second derivative</a:t>
            </a:r>
            <a:endParaRPr sz="16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325" y="3131875"/>
            <a:ext cx="37743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derivative of x^2 is 2x, so the second derivative of x^2 is the derivative of 2x, which is just 2</a:t>
            </a:r>
            <a:endParaRPr sz="1600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50" y="2374725"/>
            <a:ext cx="4488177" cy="18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Antiderivatives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325" y="2078875"/>
            <a:ext cx="6848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Is the antiderivative of 2x: x^2 or instead x^2 + 1?</a:t>
            </a:r>
            <a:endParaRPr sz="1600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325" y="2571750"/>
            <a:ext cx="6848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don’t know, so we say it’s x^2 + C where C stands for a constant</a:t>
            </a:r>
            <a:endParaRPr sz="16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16400"/>
            <a:ext cx="6036701" cy="19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units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325" y="2078875"/>
            <a:ext cx="3774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Units are a way we can measure things.</a:t>
            </a:r>
            <a:endParaRPr sz="1600"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325" y="2571775"/>
            <a:ext cx="37743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tell someone how far away something is, you don’t just say 3. You say 3 kilometers or 3 miles. Those are very different.</a:t>
            </a:r>
            <a:endParaRPr sz="1600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75" y="2228855"/>
            <a:ext cx="4572001" cy="146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units tactically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325" y="2078875"/>
            <a:ext cx="77517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can manipulate calculations to get certain units. For example, 6 meters divided by 2 seconds gives 3 meters per second.</a:t>
            </a:r>
            <a:endParaRPr sz="16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325" y="2740250"/>
            <a:ext cx="76884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know speed is measured in meters per second and you are given 12 meters and 4 seconds, what is the speed?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introductory concepts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Kinematics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Position, velocity, acceleration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vs Distance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9325" y="2078875"/>
            <a:ext cx="37743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Position: a vector describing where something is from a certain reference point (a vector)</a:t>
            </a:r>
            <a:endParaRPr sz="1600"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729325" y="3093775"/>
            <a:ext cx="37743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Distance: how far away something is from a certain reference point (a scalar)</a:t>
            </a:r>
            <a:endParaRPr sz="1600"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3801525"/>
            <a:ext cx="37743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Measured in meters (m)</a:t>
            </a:r>
            <a:endParaRPr sz="1600"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50" y="2006250"/>
            <a:ext cx="4335451" cy="200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Displacement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325" y="2078875"/>
            <a:ext cx="3774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Distance: how far you traveled in total</a:t>
            </a:r>
            <a:endParaRPr sz="1600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729325" y="2665625"/>
            <a:ext cx="37743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Displacement: how far away you ended up from where you started</a:t>
            </a:r>
            <a:endParaRPr sz="16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3" cy="256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vs Speed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729325" y="2078875"/>
            <a:ext cx="37743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Velocity: a vector describing the change in position over time</a:t>
            </a:r>
            <a:endParaRPr sz="1600"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729325" y="2897175"/>
            <a:ext cx="37743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Speed: a scalar describing the change in distance over time</a:t>
            </a:r>
            <a:endParaRPr sz="1600"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729325" y="3619275"/>
            <a:ext cx="37743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Measured in meters divided by seconds, or meters per second (m/s)</a:t>
            </a:r>
            <a:endParaRPr sz="1600"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4" cy="184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Acceleration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729325" y="2078875"/>
            <a:ext cx="3774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Change in velocity over time</a:t>
            </a:r>
            <a:endParaRPr sz="1600"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29325" y="2571775"/>
            <a:ext cx="37743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quickly your velocity is changing in a certain amount of time</a:t>
            </a:r>
            <a:endParaRPr sz="1600"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729325" y="3309775"/>
            <a:ext cx="37743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Measured in meters per second per second or meters per second squared (m/s/s = m/s^2)</a:t>
            </a:r>
            <a:endParaRPr sz="1600"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900" y="2076442"/>
            <a:ext cx="4640373" cy="187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derivatives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729325" y="2078875"/>
            <a:ext cx="37743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slope of a position vs time graph would be speed. The slope of a velocity vs time graph would be </a:t>
            </a:r>
            <a:r>
              <a:rPr lang="en" sz="1600"/>
              <a:t>acceleration</a:t>
            </a:r>
            <a:r>
              <a:rPr lang="en" sz="1600"/>
              <a:t>.</a:t>
            </a:r>
            <a:endParaRPr sz="1600"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729325" y="3148700"/>
            <a:ext cx="37743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the equation of the position vs time graph is x(t) = t^2, then you know the velocity graph is 2t. </a:t>
            </a:r>
            <a:endParaRPr sz="1600"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7" cy="273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antiderivatives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729325" y="2078875"/>
            <a:ext cx="37743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can go the other way as well. If you know acceleration is 4t^3, then you know velocity is t^4 + C. </a:t>
            </a:r>
            <a:endParaRPr baseline="-25000" sz="1600"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729325" y="3123175"/>
            <a:ext cx="37743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v(t) = t^4 + C, then when time is 0, we know v(0) = C, so we can instead write v(t) = t^4 + v</a:t>
            </a:r>
            <a:r>
              <a:rPr baseline="-25000" lang="en" sz="1600"/>
              <a:t>0</a:t>
            </a:r>
            <a:r>
              <a:rPr lang="en" sz="1600"/>
              <a:t> where v</a:t>
            </a:r>
            <a:r>
              <a:rPr baseline="-25000" lang="en" sz="1600"/>
              <a:t>0</a:t>
            </a:r>
            <a:r>
              <a:rPr lang="en" sz="1600"/>
              <a:t> is the initial velocity</a:t>
            </a:r>
            <a:endParaRPr sz="1600"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025" y="2280025"/>
            <a:ext cx="4747249" cy="1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29325" y="2078875"/>
            <a:ext cx="795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Scalars are numbers, and they have a single numerical value.</a:t>
            </a:r>
            <a:endParaRPr sz="16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325" y="2571750"/>
            <a:ext cx="73227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I asked how many dogs do you own? You’d respond with a scalar like: 101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325" y="2078875"/>
            <a:ext cx="37743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if I asked you instead to tell me how to get to your school? You’d probably say like to 3 miles (a scalar), but you’d also tell me to go to the east.</a:t>
            </a:r>
            <a:endParaRPr sz="16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325" y="3386575"/>
            <a:ext cx="37743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Vectors have 2 parts:</a:t>
            </a:r>
            <a:br>
              <a:rPr lang="en" sz="1600"/>
            </a:br>
            <a:r>
              <a:rPr lang="en" sz="1600"/>
              <a:t>Magnitude: how large it is (3 miles)</a:t>
            </a:r>
            <a:br>
              <a:rPr lang="en" sz="1600"/>
            </a:br>
            <a:r>
              <a:rPr lang="en" sz="1600"/>
              <a:t>Direction: where (east)</a:t>
            </a:r>
            <a:endParaRPr sz="16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4" cy="199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vectors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Tip to tail. The sum of two vectors is a new vector made by drawing from the tail of one to the tip of another.</a:t>
            </a:r>
            <a:endParaRPr sz="16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3" cy="288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points and directions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325" y="2078875"/>
            <a:ext cx="37743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These tell you whether you are going positive or negative</a:t>
            </a:r>
            <a:endParaRPr sz="16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325" y="2823925"/>
            <a:ext cx="37743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say going right is positive, we know going left is more negative, but going up and down does not change anything</a:t>
            </a:r>
            <a:endParaRPr sz="16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29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derivative?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325" y="2078875"/>
            <a:ext cx="37743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It’s a slope. On a </a:t>
            </a:r>
            <a:r>
              <a:rPr lang="en" sz="1600"/>
              <a:t>graph</a:t>
            </a:r>
            <a:r>
              <a:rPr lang="en" sz="1600"/>
              <a:t>, the derivative is the slope of the tangent line at a certain point.</a:t>
            </a:r>
            <a:endParaRPr sz="16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45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