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63a201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63a201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63a201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63a201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63a201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63a201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63a201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63a201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63a201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63a201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63a2015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63a2015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5978a95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5978a95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65978a9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65978a9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63a201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63a201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63a201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963a201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5978a9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5978a9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63a2015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63a2015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63a201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63a201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963a201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963a201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63a2015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963a2015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963a2015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963a2015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63a2015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63a2015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963a201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963a201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963a2015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963a2015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963a2015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963a2015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65978a9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65978a9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63a20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63a20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963a201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963a201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63a201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63a201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63a201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63a201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63a201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63a201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978a9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978a9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63a201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63a201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5978a9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5978a9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don’t run away I promise fyzeeks isn’t that hard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254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Slows down the movement of electrons.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Now, what affects resistance?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950" y="2124725"/>
            <a:ext cx="5561249" cy="236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affects resistance?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25" y="1853850"/>
            <a:ext cx="412254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5271825" y="1853850"/>
            <a:ext cx="30000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Think of a wire as a highway for electrons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Think of ways highway design could affect travel speeds.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sectional area/how wide the wire is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37150"/>
            <a:ext cx="402287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5153600" y="1935625"/>
            <a:ext cx="34947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thiccer the wire, the more space electrons have to move.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Resistance is smaller for wider objects.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wire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957850" y="1896125"/>
            <a:ext cx="34947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Longer wires can hold more electrons.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You’re more likely to bump into other electrons in longer wires.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“Bumping” slows down movement.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Longer wires have more resistance.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32050"/>
            <a:ext cx="4386650" cy="189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wire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32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Some roads are just hard to travel 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We call how hard it is to travel through a wire “resistivity.”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75" y="1473175"/>
            <a:ext cx="35684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 (lots of word :( scary!)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63" y="2375100"/>
            <a:ext cx="51339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5854550" y="1853850"/>
            <a:ext cx="32895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Resistivity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how much an object “resists” current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Length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uhh, just the length of the wire/object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Area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how thicc the object is (a hair has a very smol cross sectional area while a straw has a larger cross sectional area)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voltage?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What is current?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What affects resistance?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325" y="2078875"/>
            <a:ext cx="391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Voltage (V) measured in Volts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Current (I) measured in Amps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Resistance </a:t>
            </a:r>
            <a:r>
              <a:rPr lang="en" sz="2000">
                <a:solidFill>
                  <a:srgbClr val="000000"/>
                </a:solidFill>
              </a:rPr>
              <a:t>(R)</a:t>
            </a:r>
            <a:r>
              <a:rPr lang="en" sz="2000">
                <a:solidFill>
                  <a:srgbClr val="000000"/>
                </a:solidFill>
              </a:rPr>
              <a:t> measured in Ohms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Does anyone have any guesses why current is I, not C?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da course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Day 1: Circuits!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Day 2: Work/energy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Day 3: Momentum/gyroscopes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Day 4: Planetary motion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Day 5: Muzik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Day 6: Simple machines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Day 7: TBD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Day 8: Modern Fyzeeks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V, I, and R work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399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 battery provides us a voltage to drive electrons to move. Resistors and light bulbs (which also have resistances) slow down the electrons. The speed of the electrons is current.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450" y="1591625"/>
            <a:ext cx="379976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with circuits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Passing high currents through your body will stop your heart.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As such, we should find a way to calculate current.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Ohm’s law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5" y="1853850"/>
            <a:ext cx="7324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sense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29450" y="2078875"/>
            <a:ext cx="36345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If we increase voltage, the electrons want to move faster, so I increases.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If we increase resistance, the electrons want to move slower, so I decreases.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25" y="1717000"/>
            <a:ext cx="25423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power?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729450" y="2078875"/>
            <a:ext cx="367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Energy </a:t>
            </a:r>
            <a:r>
              <a:rPr lang="en" sz="2000">
                <a:solidFill>
                  <a:srgbClr val="000000"/>
                </a:solidFill>
              </a:rPr>
              <a:t>transferred</a:t>
            </a:r>
            <a:r>
              <a:rPr lang="en" sz="2000">
                <a:solidFill>
                  <a:srgbClr val="000000"/>
                </a:solidFill>
              </a:rPr>
              <a:t> over time, or the amount of “work” a circuit does over time.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more power we provide to a bulb, the brighter it will shine.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925" y="1355125"/>
            <a:ext cx="28778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affects power?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729450" y="2078875"/>
            <a:ext cx="48684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Voltage tells us how much our circuit is “pushing” electrons; basically, it’s a measure of energy we’re giving to the electrons.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Current tells us how many electrons we’re “pushing” per second; this gives us the “over time” part from power.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400" y="1853850"/>
            <a:ext cx="2667900" cy="315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the symbols for voltage, current, and resistance?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What is power?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Drawing! That’s fun right?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948850" y="2046950"/>
            <a:ext cx="25605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Purple: battery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Green: resistor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Lime: light bulb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Black: wire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006250"/>
            <a:ext cx="4937024" cy="267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Circuits oversimplified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6" y="2078875"/>
            <a:ext cx="3345675" cy="25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245350" y="2083700"/>
            <a:ext cx="38898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more vertical we make the tube, the faster balls fall down through the tube.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We can measure the number of balls that pass through the tube per second.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thin part of the tube slows down the balls.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problem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729450" y="2078875"/>
            <a:ext cx="328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 taser provides 50,000 volts across my arm, which has a resistance of 10,000 ohms. How many amps is the current that passes through my arm?</a:t>
            </a:r>
            <a:endParaRPr sz="2000"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875" y="1914025"/>
            <a:ext cx="47053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replace “balls” with electrons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64800" y="2078875"/>
            <a:ext cx="40071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The more vertical we make the tube, the faster balls fall down through the tube.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We can measure the number of balls that pass through the tube per second.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The thin part of the tube slows down the balls.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502025" y="2078875"/>
            <a:ext cx="452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Voltage: the higher the voltage, the faster electrons move through a circuit.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Current: the number of electrons that pass through the circuit per second.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Resistance: objects with resistance slow down the electrons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potential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25" y="1951625"/>
            <a:ext cx="5011049" cy="2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824925" y="1915875"/>
            <a:ext cx="33192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High potential objects have the “potential” to push positive charges to low potential objects.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greater the difference in potential means the charges get pushed faster.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Voltage!</a:t>
            </a:r>
            <a:endParaRPr/>
          </a:p>
        </p:txBody>
      </p:sp>
      <p:pic>
        <p:nvPicPr>
          <p:cNvPr descr="AA Energizer Battery | Energizer AA Batteries Volume Discounts"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29603" r="32129" t="0"/>
          <a:stretch/>
        </p:blipFill>
        <p:spPr>
          <a:xfrm>
            <a:off x="917175" y="1853850"/>
            <a:ext cx="1185250" cy="30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2885100" y="1853850"/>
            <a:ext cx="56448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&lt;- High potential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Voltage is the difference in potentials (the bigger it is, the faster charges get pushed)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&lt;- Low potential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235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Charge over time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How many electrons pass through the wire per second?</a:t>
            </a:r>
            <a:endParaRPr sz="20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250" y="1522500"/>
            <a:ext cx="3981000" cy="27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