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318d34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318d34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318d34a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318d34a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318d34a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318d34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318d34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318d34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318d34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318d34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318d34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318d34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318d34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318d34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318d34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318d34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318d34a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318d34a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318d34a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c318d34a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d9060b4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d9060b4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318d34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318d34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318d34a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c318d34a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318d34a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318d34a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9060b4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9060b4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318d34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318d34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318d34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318d34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318d3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318d3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318d34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318d34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318d34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318d34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318d34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318d34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RtWbpyjJqrU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*your* questions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spinny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3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Conservation of angular momentum says that if an object wasn’t spinning, it can’t start spinning unless a torque is applied. No torque is applied in free fall.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That means if one part has an angular momentum, another part is gonna have to cancel out that angular momentum by spinning the other direction.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cat’s body and tail act as the two things that cancel each others’ angular momentum out.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https://www.youtube.com/watch?v=RtWbpyjJqrU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400" y="1220825"/>
            <a:ext cx="4219200" cy="321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spinny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Let’s say we had an initial angular momentum when we were going into a spin.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Recall moment of inertia is lower when our mass is closer together.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we pull our arms closer together, what happens to moment of inertia?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angular momentum is conserved, what happens to angular velocity?</a:t>
            </a:r>
            <a:endParaRPr sz="16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20825"/>
            <a:ext cx="4527598" cy="292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Projectile motion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initial velocity v. . .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Different angles will give different distances traveled, even if the same initial velocity is applied.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45 degree angle is optimal for the longest distance! (That’s the angle made when you fold the corner of a paper in half.)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Why? Gravity pulls down very quickly if you shoot at a flat angle. If you shoot too much upward, the ball isn’t “pushed” to the side enough, so won’t travel far.</a:t>
            </a:r>
            <a:endParaRPr sz="16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20825"/>
            <a:ext cx="4527603" cy="339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initial velocity v. . .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39999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What’s the relation between force and momentum?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we apply the same force for longer, what happens to the momentum?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What’s the relation between momentum and velocity?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Velocity and distance?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So if a tennis player has a longer period of contact with the ball, how does that affect the distance the ball travels?</a:t>
            </a:r>
            <a:endParaRPr sz="16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150" y="1817850"/>
            <a:ext cx="4527601" cy="218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Spin?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Spinning in different directions cause weird forces to act on the ball.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Topspin causes it to be pulled downward faster than you’d expect normally.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Backspin causes it to be pulled slightly upward (lift).</a:t>
            </a:r>
            <a:endParaRPr sz="16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975538"/>
            <a:ext cx="4156429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disasters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082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06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Coriolis force.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Low pressure area forms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Air swirls around that like water going into a drain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direction of the “spin” is based on the coriolis force</a:t>
            </a:r>
            <a:endParaRPr sz="16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300" y="596525"/>
            <a:ext cx="3984016" cy="38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Earthquake/tsunami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Tectonic motion.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When tectonic plates move, they bump into each other, creating waves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Earthquakes have two main waves that cause the most damage, P (longitudinal) and S (transverse) waves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Tectonic motion under the ocean can disturb the water, generating tsunamis (result of the S waves)</a:t>
            </a:r>
            <a:endParaRPr sz="16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8750"/>
            <a:ext cx="4527600" cy="212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500" y="2397225"/>
            <a:ext cx="2883675" cy="20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Tornado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Wind interaction.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Winds swirl around based on their motion patterns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Coriolis force has little to do with these because their radius is so small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Tornado alley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Westerlies (part of Mid-Latitude cell) interact with air moving north from the equator causes a lot of tornadoes in the region</a:t>
            </a:r>
            <a:endParaRPr sz="16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350" y="1193275"/>
            <a:ext cx="4527599" cy="31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tension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Landslide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Gravity!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Kinetic friction is less than static friction, so once something starts sliding, the friction force holding it from sliding is less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Once a landslide is set in motion, it’s hard to stop</a:t>
            </a:r>
            <a:endParaRPr sz="16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950" y="724850"/>
            <a:ext cx="447134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Waves (preview)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Combination of two waves, electric and magnetic.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These come in and out of </a:t>
            </a:r>
            <a:r>
              <a:rPr lang="en" sz="1600"/>
              <a:t>existence</a:t>
            </a:r>
            <a:r>
              <a:rPr lang="en" sz="1600"/>
              <a:t>; aka, light makes its own medium; can travel without going through a medium.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All e/m waves travel at the same speed.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Polarization?</a:t>
            </a:r>
            <a:endParaRPr sz="1600"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20825"/>
            <a:ext cx="4527600" cy="356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water is “sticky”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Sticks are stick-y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Water is sticky, meaning it likes to stick to itself and surfaces.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Sticking to itself is called “cohesion” and sticking to other things is called “adhesion.”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“Adhesive” tape is named that way because you can stick it on a different surface easily.</a:t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50" y="596250"/>
            <a:ext cx="3261208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tension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Why is water cohesive? It has a positive and negative end. Positive ends on one water molecule want to stick to negative ends on another.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Why is water adhesive? Any object that stores a charge will cause one of the ends of water to stick there.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75" y="513600"/>
            <a:ext cx="2645560" cy="377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26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forms of tension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25" y="1129025"/>
            <a:ext cx="5624849" cy="35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500" y="1584004"/>
            <a:ext cx="3495926" cy="2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Non-Newtonian fluids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Viscosity?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more “viscous” something is, the less it wants to flow. Like honey is super viscous; slow flow. Water is not very viscous; flows easily.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higher the attraction between molecules, the more molecules are “pulled” when I pull one molecule, so the entire mix becomes harder to pull.</a:t>
            </a:r>
            <a:endParaRPr sz="16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125" y="743200"/>
            <a:ext cx="3479916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Newtonian fluids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External forces can’t change the viscosity of the fluid. Like water.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Few main types: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Shear thickening: when you apply a force, it becomes thicker (oobleck)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Shear thinning: when you apply a force, it becomes thinner (ketchup)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Thixotropic: becomes thinner as you apply a force for longer (peanut butter)</a:t>
            </a:r>
            <a:endParaRPr sz="16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75" y="975538"/>
            <a:ext cx="3894569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of angular momentum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