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b799623d9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b799623d9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b799623d9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b799623d9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b799623d9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b799623d9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b799623d9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b799623d9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b799623d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b799623d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b799623d9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b799623d9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b799623d9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b799623d9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b799623d9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b799623d9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b799623d9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b799623d9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b799623d9_4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b799623d9_4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b6fc6874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b6fc6874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b799623d9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b799623d9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b799623d9_4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b799623d9_4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b799623d9_4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8b799623d9_4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b799623d9_4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b799623d9_4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b799623d9_4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b799623d9_4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b799623d9_4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b799623d9_4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b799623d9_4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b799623d9_4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b799623d9_4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8b799623d9_4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b6fc6874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b6fc6874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b799623d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b799623d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b799623d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b799623d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b799623d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b799623d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b799623d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b799623d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b799623d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b799623d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b799623d9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b799623d9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Planetary Motion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finally here!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Gravitation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Forces in space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forces act on planets?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Why are their orbits “circular-ish?”</a:t>
            </a:r>
            <a:endParaRPr sz="2000"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700" y="1012500"/>
            <a:ext cx="3626446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Newton’s Universal Law of Grabibitation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1136750" y="1165700"/>
            <a:ext cx="3800100" cy="34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 (gravitational constant): 6.67 * 10^-11 N m^2 / (kg)^2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m</a:t>
            </a:r>
            <a:r>
              <a:rPr lang="en" sz="2000"/>
              <a:t> (mass of planet)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M (mass of sun)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r</a:t>
            </a:r>
            <a:r>
              <a:rPr lang="en" sz="2000"/>
              <a:t> (distance between them)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Why is there only one equation for force for both bodies?</a:t>
            </a:r>
            <a:endParaRPr sz="2000"/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975" y="1746200"/>
            <a:ext cx="3997351" cy="2400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for any two bodies</a:t>
            </a:r>
            <a:endParaRPr/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know our weight is m*g, but how do we find g?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F_g = G m M / r^2, and also that F_g = m a.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That means a = G M / r^2.</a:t>
            </a:r>
            <a:endParaRPr sz="2000"/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950" y="1119950"/>
            <a:ext cx="3481767" cy="3530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planets really move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1446750" y="762800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Kepler's</a:t>
            </a:r>
            <a:r>
              <a:rPr lang="en"/>
              <a:t> 3 Laws</a:t>
            </a:r>
            <a:endParaRPr/>
          </a:p>
        </p:txBody>
      </p:sp>
      <p:sp>
        <p:nvSpPr>
          <p:cNvPr id="226" name="Google Shape;226;p27"/>
          <p:cNvSpPr txBox="1"/>
          <p:nvPr>
            <p:ph idx="1" type="subTitle"/>
          </p:nvPr>
        </p:nvSpPr>
        <p:spPr>
          <a:xfrm>
            <a:off x="4730325" y="7628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Chimken MacNugett shoot this isn’t google how do I delete this</a:t>
            </a:r>
            <a:endParaRPr/>
          </a:p>
        </p:txBody>
      </p:sp>
      <p:pic>
        <p:nvPicPr>
          <p:cNvPr id="227" name="Google Shape;2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750" y="1761625"/>
            <a:ext cx="7084176" cy="27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Elliptical orbits?</a:t>
            </a:r>
            <a:endParaRPr/>
          </a:p>
        </p:txBody>
      </p:sp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1217125" y="1039425"/>
            <a:ext cx="3716100" cy="3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Think of it like a spring.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If the planet approaches the other planet in a line, the planet will oscillate getting closer and further.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Unless the planet goes into orbit at the perpendicular, orbits will always be elliptical.</a:t>
            </a:r>
            <a:endParaRPr sz="2000"/>
          </a:p>
        </p:txBody>
      </p:sp>
      <p:pic>
        <p:nvPicPr>
          <p:cNvPr id="234" name="Google Shape;2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625" y="1460250"/>
            <a:ext cx="3905975" cy="2914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Closer means speedy-er</a:t>
            </a:r>
            <a:endParaRPr/>
          </a:p>
        </p:txBody>
      </p:sp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1090850" y="1859350"/>
            <a:ext cx="3403200" cy="19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happens to the force of gravity when the objects are closer?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How does this affect speed?</a:t>
            </a:r>
            <a:endParaRPr sz="2000"/>
          </a:p>
        </p:txBody>
      </p:sp>
      <p:pic>
        <p:nvPicPr>
          <p:cNvPr id="241" name="Google Shape;2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700" y="1632475"/>
            <a:ext cx="4138499" cy="2445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Longer radius, longer time</a:t>
            </a:r>
            <a:endParaRPr/>
          </a:p>
        </p:txBody>
      </p:sp>
      <p:sp>
        <p:nvSpPr>
          <p:cNvPr id="247" name="Google Shape;247;p30"/>
          <p:cNvSpPr txBox="1"/>
          <p:nvPr>
            <p:ph idx="1" type="body"/>
          </p:nvPr>
        </p:nvSpPr>
        <p:spPr>
          <a:xfrm>
            <a:off x="1057300" y="1013125"/>
            <a:ext cx="3719700" cy="31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further away you are, the longer it takes to orbit.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How is the force affected the further we are?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How does that affect velocity?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And how does that affect distance traveled?</a:t>
            </a:r>
            <a:endParaRPr sz="2000"/>
          </a:p>
        </p:txBody>
      </p:sp>
      <p:pic>
        <p:nvPicPr>
          <p:cNvPr id="248" name="Google Shape;2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925" y="1708701"/>
            <a:ext cx="4347874" cy="217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Review?</a:t>
            </a:r>
            <a:endParaRPr/>
          </a:p>
        </p:txBody>
      </p:sp>
      <p:sp>
        <p:nvSpPr>
          <p:cNvPr id="254" name="Google Shape;254;p3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“Prove” Kepler’s first law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Second law?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Third law?</a:t>
            </a:r>
            <a:endParaRPr sz="2000"/>
          </a:p>
        </p:txBody>
      </p:sp>
      <p:sp>
        <p:nvSpPr>
          <p:cNvPr id="255" name="Google Shape;255;p3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is Newton’s Law of Universal Gravitation?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How does it help us find the gravitational acceleration?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Centripetal Motion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Fictitious</a:t>
            </a:r>
            <a:r>
              <a:rPr lang="en"/>
              <a:t>” forces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Experienced on an “non-inertial” frame</a:t>
            </a:r>
            <a:endParaRPr/>
          </a:p>
        </p:txBody>
      </p:sp>
      <p:sp>
        <p:nvSpPr>
          <p:cNvPr id="266" name="Google Shape;266;p3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You are moving.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Aka, you have “inertia.”</a:t>
            </a:r>
            <a:endParaRPr sz="2000"/>
          </a:p>
        </p:txBody>
      </p:sp>
      <p:pic>
        <p:nvPicPr>
          <p:cNvPr id="267" name="Google Shape;2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175" y="1460250"/>
            <a:ext cx="4858423" cy="27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Centrifugal force</a:t>
            </a:r>
            <a:endParaRPr/>
          </a:p>
        </p:txBody>
      </p:sp>
      <p:sp>
        <p:nvSpPr>
          <p:cNvPr id="273" name="Google Shape;273;p34"/>
          <p:cNvSpPr txBox="1"/>
          <p:nvPr>
            <p:ph idx="1" type="body"/>
          </p:nvPr>
        </p:nvSpPr>
        <p:spPr>
          <a:xfrm>
            <a:off x="1297500" y="1567550"/>
            <a:ext cx="355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result of inertia.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Proportional to F_c.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When you take a left turn on a car, what direction do you feel like you’re being pulled in?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Does it feel like a force?</a:t>
            </a:r>
            <a:endParaRPr sz="2000"/>
          </a:p>
        </p:txBody>
      </p:sp>
      <p:pic>
        <p:nvPicPr>
          <p:cNvPr id="274" name="Google Shape;2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400" y="1173225"/>
            <a:ext cx="3982800" cy="347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planets bulge pt 1?</a:t>
            </a:r>
            <a:endParaRPr/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equator spins a lot further than places by the poles.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That means the velocity around the equator is much bigger.</a:t>
            </a:r>
            <a:endParaRPr sz="2000"/>
          </a:p>
        </p:txBody>
      </p:sp>
      <p:pic>
        <p:nvPicPr>
          <p:cNvPr id="281" name="Google Shape;2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100" y="1460250"/>
            <a:ext cx="4138500" cy="2774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planets bulge pt 2?</a:t>
            </a:r>
            <a:endParaRPr/>
          </a:p>
        </p:txBody>
      </p:sp>
      <p:sp>
        <p:nvSpPr>
          <p:cNvPr id="287" name="Google Shape;287;p36"/>
          <p:cNvSpPr txBox="1"/>
          <p:nvPr>
            <p:ph idx="1" type="body"/>
          </p:nvPr>
        </p:nvSpPr>
        <p:spPr>
          <a:xfrm>
            <a:off x="1213600" y="1046900"/>
            <a:ext cx="3651000" cy="3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centripetal force is proportional to velocity, so the centripetal force along the equator is much bigger.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The centrifugal force is an “equal and opposite” force to the centripetal force, so the equator is pushed out a lot more than the poles.</a:t>
            </a:r>
            <a:endParaRPr sz="2000"/>
          </a:p>
        </p:txBody>
      </p:sp>
      <p:pic>
        <p:nvPicPr>
          <p:cNvPr id="288" name="Google Shape;2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600" y="1046825"/>
            <a:ext cx="3874128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Coriolis</a:t>
            </a:r>
            <a:r>
              <a:rPr lang="en"/>
              <a:t> force</a:t>
            </a:r>
            <a:endParaRPr/>
          </a:p>
        </p:txBody>
      </p:sp>
      <p:sp>
        <p:nvSpPr>
          <p:cNvPr id="294" name="Google Shape;294;p37"/>
          <p:cNvSpPr txBox="1"/>
          <p:nvPr>
            <p:ph idx="1" type="body"/>
          </p:nvPr>
        </p:nvSpPr>
        <p:spPr>
          <a:xfrm>
            <a:off x="1297500" y="146420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On the Earth, the velocity by the equator is larger than the velocity away from the equator.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This makes the hurricanes “spin.”</a:t>
            </a:r>
            <a:endParaRPr sz="2000"/>
          </a:p>
        </p:txBody>
      </p:sp>
      <p:pic>
        <p:nvPicPr>
          <p:cNvPr id="295" name="Google Shape;29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250" y="993675"/>
            <a:ext cx="3110286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planets spin a certain way</a:t>
            </a:r>
            <a:endParaRPr/>
          </a:p>
        </p:txBody>
      </p:sp>
      <p:sp>
        <p:nvSpPr>
          <p:cNvPr id="301" name="Google Shape;301;p38"/>
          <p:cNvSpPr txBox="1"/>
          <p:nvPr>
            <p:ph idx="1" type="body"/>
          </p:nvPr>
        </p:nvSpPr>
        <p:spPr>
          <a:xfrm>
            <a:off x="1240075" y="1130750"/>
            <a:ext cx="3800100" cy="32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Very similar to the reason hurricanes rotate.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When planets were particles, those further away have a larger velocity; thus, spin.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Why does this effect not cause Venus to spin the “right” way?</a:t>
            </a:r>
            <a:endParaRPr sz="2000"/>
          </a:p>
        </p:txBody>
      </p:sp>
      <p:pic>
        <p:nvPicPr>
          <p:cNvPr id="302" name="Google Shape;30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175" y="1772125"/>
            <a:ext cx="3710324" cy="2003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Fictitious</a:t>
            </a:r>
            <a:r>
              <a:rPr lang="en"/>
              <a:t> forces?</a:t>
            </a:r>
            <a:endParaRPr/>
          </a:p>
        </p:txBody>
      </p:sp>
      <p:sp>
        <p:nvSpPr>
          <p:cNvPr id="308" name="Google Shape;308;p3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When have you experienced the “centrifugal” force?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Coriolis force?</a:t>
            </a:r>
            <a:endParaRPr sz="2000"/>
          </a:p>
        </p:txBody>
      </p:sp>
      <p:sp>
        <p:nvSpPr>
          <p:cNvPr id="309" name="Google Shape;309;p3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How do these forces factor into how our planets move?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Ball on a rope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When you swing some object tied on a rope, what path does it follow?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What direction is the force on the object?</a:t>
            </a:r>
            <a:endParaRPr sz="2000"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100" y="1460250"/>
            <a:ext cx="4138499" cy="2863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Inward forces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Centri (center) petal (seeking) forces are forces that go toward the center.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These forces cause circular motion.</a:t>
            </a:r>
            <a:endParaRPr sz="20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100" y="1460250"/>
            <a:ext cx="4138501" cy="2436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Vectors?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force (and acceleration) are directed inward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The velocity is “tangent”/“touching” the circular path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The path is, well, I said it already, but it’s circular</a:t>
            </a:r>
            <a:endParaRPr sz="200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900" y="1440963"/>
            <a:ext cx="3483301" cy="3164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 (uh oh spaget)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F_c = m v^2 / r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F = m a, so a = v^2 / r</a:t>
            </a:r>
            <a:endParaRPr sz="2000"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525" y="1506175"/>
            <a:ext cx="4138500" cy="236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Proof?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28475" y="1003300"/>
            <a:ext cx="4167600" cy="3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Velocity is change in distance over time (v = d / t).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If a constant F_c is applied, velocity doesn’t change.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The time it takes to move an entire circle (on left) is therefore d / v.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Distance traveled around the circle is 2 (pi) r, so t = 2 (pi) r / v.</a:t>
            </a:r>
            <a:endParaRPr sz="2000"/>
          </a:p>
        </p:txBody>
      </p:sp>
      <p:pic>
        <p:nvPicPr>
          <p:cNvPr id="175" name="Google Shape;175;p19"/>
          <p:cNvPicPr preferRelativeResize="0"/>
          <p:nvPr/>
        </p:nvPicPr>
        <p:blipFill rotWithShape="1">
          <a:blip r:embed="rId3">
            <a:alphaModFix/>
          </a:blip>
          <a:srcRect b="0" l="0" r="48872" t="0"/>
          <a:stretch/>
        </p:blipFill>
        <p:spPr>
          <a:xfrm>
            <a:off x="5560100" y="1447956"/>
            <a:ext cx="3050649" cy="277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(2 electric boogaloo)?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28500" y="973250"/>
            <a:ext cx="4512000" cy="39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Velocity also “moves in a circle.”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Acceleration is change in velocity over time (a = s / t), so the time it takes to travel the full “velocity circle” is s / a.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The total “velocity” over the circle is 2 (pi) v, so t = 2 (pi) v / a.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The two “t”s from the two slides are equal, so 2 (pi) r / v = 2 (pi) v / a, so we get a = v^2 / r.</a:t>
            </a:r>
            <a:endParaRPr sz="2000"/>
          </a:p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3">
            <a:alphaModFix/>
          </a:blip>
          <a:srcRect b="0" l="52235" r="0" t="0"/>
          <a:stretch/>
        </p:blipFill>
        <p:spPr>
          <a:xfrm>
            <a:off x="5740500" y="1529125"/>
            <a:ext cx="2872223" cy="27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force do I need to keep a mass of 2 kg traveling at a speed of 3 m/s in a 2 m orbit.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What is the direction of the force?</a:t>
            </a:r>
            <a:endParaRPr sz="2000"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250" y="1184700"/>
            <a:ext cx="3988081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