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fmXFWi-WfyU" TargetMode="External"/><Relationship Id="rId3" Type="http://schemas.openxmlformats.org/officeDocument/2006/relationships/hyperlink" Target="https://www.youtube.com/watch?v=b-HZ1SZPaQw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7e0606f4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7e0606f4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7e0606f4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7e0606f4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7e0606f4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7e0606f4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https://www.youtube.com/watch?v=bpFK2VCRHUs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7e0606f4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7e0606f4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rgbClr val="0277BD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https://www.youtube.com/watch?v=fmXFWi-WfyU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rgbClr val="0277BD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https://www.youtube.com/watch?v=b-HZ1SZPaQw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7e0606f4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7e0606f4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7e0606f4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7e0606f4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7e0606f4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7e0606f4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pi</a:t>
            </a:r>
            <a:br>
              <a:rPr lang="en"/>
            </a:br>
            <a:r>
              <a:rPr lang="en"/>
              <a:t>Use time not known or eq 4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7e0606f4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7e0606f4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7e0606f4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7e0606f4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https://www.youtube.com/watch?v=CHQOctEvtTY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7e0606f4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7e0606f4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60 kg m^2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r>
              <a:rPr lang="en">
                <a:solidFill>
                  <a:schemeClr val="dk1"/>
                </a:solidFill>
              </a:rPr>
              <a:t> kg m^2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</a:t>
            </a:r>
            <a:r>
              <a:rPr lang="en">
                <a:solidFill>
                  <a:schemeClr val="dk1"/>
                </a:solidFill>
              </a:rPr>
              <a:t> kg m^2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7e0606f4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7e0606f4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7e0606f4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7e0606f4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youtube.com/watch?v=bpFK2VCRHUs" TargetMode="External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watch?v=fmXFWi-WfyU" TargetMode="External"/><Relationship Id="rId4" Type="http://schemas.openxmlformats.org/officeDocument/2006/relationships/hyperlink" Target="https://www.youtube.com/watch?v=b-HZ1SZPaQ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CHQOctEvtTY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Rotational Motion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Circle movement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439075" y="575950"/>
            <a:ext cx="8282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449000" y="2283200"/>
            <a:ext cx="82827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her initial angular momentum?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will be her angular velocity after her arms are pulled in?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00" y="1595775"/>
            <a:ext cx="8468173" cy="6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00" y="3301350"/>
            <a:ext cx="8201975" cy="5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577075" y="3863900"/>
            <a:ext cx="807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(I=½*m*r</a:t>
            </a:r>
            <a:r>
              <a:rPr baseline="30000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)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88900" y="575950"/>
            <a:ext cx="8333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98598" y="1595775"/>
            <a:ext cx="4770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Rotational motion has energy!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Linear Kinetic energy is ½*m*v</a:t>
            </a:r>
            <a:r>
              <a:rPr baseline="30000" lang="en" sz="2000"/>
              <a:t>2</a:t>
            </a:r>
            <a:endParaRPr baseline="30000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Rotational equivalents?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is the rotational energy of a wheel with moment of inertia of 3 kg*m</a:t>
            </a:r>
            <a:r>
              <a:rPr baseline="30000" lang="en" sz="2000"/>
              <a:t>2</a:t>
            </a:r>
            <a:r>
              <a:rPr lang="en" sz="2000"/>
              <a:t> and angular velocity of 2 rad/s?</a:t>
            </a:r>
            <a:endParaRPr sz="2000"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425" y="1211350"/>
            <a:ext cx="4442450" cy="2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414000" y="575950"/>
            <a:ext cx="8307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Centripetal Acceleration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423796" y="1595775"/>
            <a:ext cx="8307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https://www.youtube.com/watch?v=bpFK2VCRHUs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centripetal acceleration of an object with a velocity of 6 m/s rotating at a radius of 3m?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363" y="2043250"/>
            <a:ext cx="113347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01450" y="575950"/>
            <a:ext cx="8320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Videos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411196" y="1595775"/>
            <a:ext cx="8320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https://www.youtube.com/watch?v=fmXFWi-WfyU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https://www.youtube.com/watch?v=b-HZ1SZPaQw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388900" y="575950"/>
            <a:ext cx="8333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Rotating Objects?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388896" y="1595775"/>
            <a:ext cx="8342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things can rotate!</a:t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6400" y="1595767"/>
            <a:ext cx="2408425" cy="17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14025" y="575950"/>
            <a:ext cx="8307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423796" y="1595775"/>
            <a:ext cx="8307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displacement (θ): Change in Angle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Angular velocity (ω): Change in angle of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Angular acceleration (α): Change of angular velocity over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Radius (r): How far away something 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Moment of Inertia (I): like mass but for rotating objects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 b="0" l="4653" r="4816" t="0"/>
          <a:stretch/>
        </p:blipFill>
        <p:spPr>
          <a:xfrm>
            <a:off x="5343050" y="366350"/>
            <a:ext cx="2798724" cy="22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38725" y="575950"/>
            <a:ext cx="8383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Awfully S</a:t>
            </a:r>
            <a:r>
              <a:rPr lang="en"/>
              <a:t>imilar</a:t>
            </a:r>
            <a:r>
              <a:rPr lang="en"/>
              <a:t> to K</a:t>
            </a:r>
            <a:r>
              <a:rPr lang="en"/>
              <a:t>inematics</a:t>
            </a:r>
            <a:r>
              <a:rPr lang="en"/>
              <a:t>...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48498" y="1595775"/>
            <a:ext cx="4223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Everything</a:t>
            </a:r>
            <a:r>
              <a:rPr lang="en"/>
              <a:t> has a linear equivalent!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Kinematic equations still apply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horizontally mounted wheel is initially at rest, and then begins to accelerate constantly until it has reached an angular velocity 10 pi after 5 complete revolutions. What was the angular acceleration of the wheel?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0" l="0" r="21820" t="0"/>
          <a:stretch/>
        </p:blipFill>
        <p:spPr>
          <a:xfrm>
            <a:off x="4805675" y="1725375"/>
            <a:ext cx="3812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414000" y="575950"/>
            <a:ext cx="8307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Kinematic and Rotational Connections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423796" y="1595775"/>
            <a:ext cx="8307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r*Δθ=Δx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r*ω=v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r*α=a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Units?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Radians!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acceleration of a point a distance of 3m away from the rotational point and an angular acceleration of 3 rad/s</a:t>
            </a:r>
            <a:r>
              <a:rPr baseline="30000" lang="en" sz="2000"/>
              <a:t>2</a:t>
            </a:r>
            <a:r>
              <a:rPr lang="en"/>
              <a:t>?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363" y="1321175"/>
            <a:ext cx="62579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7375" y="2326350"/>
            <a:ext cx="6257924" cy="856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88900" y="575950"/>
            <a:ext cx="8333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Moment of Inertia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98600" y="1595775"/>
            <a:ext cx="3339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Rotational Mass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Equations depend on shape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Why it is harder to rotate an unfilled hoop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https://www.youtube.com/watch?v=CHQOctEvtTY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Units?</a:t>
            </a:r>
            <a:endParaRPr sz="1700"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9225" y="1211350"/>
            <a:ext cx="4655300" cy="33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439075" y="575950"/>
            <a:ext cx="8282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Question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448950" y="1595775"/>
            <a:ext cx="3402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moment of inertia of a sphere with mass 6kg and radius 5m?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about a solid cylinder?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a spherical shell?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225" y="1211350"/>
            <a:ext cx="4655300" cy="33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464175" y="575950"/>
            <a:ext cx="8257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Momentum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474200" y="1849575"/>
            <a:ext cx="8257500" cy="27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Momentum has a rotational equivalent!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 momentum (L)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Momentum</a:t>
            </a:r>
            <a:r>
              <a:rPr lang="en" sz="1600"/>
              <a:t> is usually p=mv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Rotational equivalents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Also L=mvr for a point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is this useful?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Conservation of angular momentum!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Angular </a:t>
            </a:r>
            <a:r>
              <a:rPr lang="en" sz="1600"/>
              <a:t>Impulse</a:t>
            </a:r>
            <a:r>
              <a:rPr lang="en" sz="1600"/>
              <a:t>…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Torque!</a:t>
            </a:r>
            <a:endParaRPr sz="1600"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775" y="2025688"/>
            <a:ext cx="339090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451625" y="575950"/>
            <a:ext cx="8270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Torque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461600" y="1413175"/>
            <a:ext cx="8270100" cy="31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Force has a rotational equivalent!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Torque (τ)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Rotational Force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Force is usually F=ma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Rotational equivalents?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Torque is also τ=Fd=I</a:t>
            </a:r>
            <a:r>
              <a:rPr lang="en" sz="1800"/>
              <a:t>α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Torques cause rotation!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Units?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Rotational Impulse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Linear impulse, Ft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Rotational equivalents?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10035" l="0" r="0" t="8237"/>
          <a:stretch/>
        </p:blipFill>
        <p:spPr>
          <a:xfrm>
            <a:off x="4572000" y="1595775"/>
            <a:ext cx="3913149" cy="23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