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1604b4d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1604b4d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bc16a0f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bc16a0f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bc16a0f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bc16a0f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1604b4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1604b4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1604b4d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1604b4d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1604b4d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1604b4d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1604b4d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1604b4d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1604b4d8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1604b4d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1604b4d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1604b4d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1604b4d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1604b4d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5eaae2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5eaae2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1604b4d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91604b4d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604b4d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604b4d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1604b4d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1604b4d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1604b4d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1604b4d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1604b4d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1604b4d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604b4d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604b4d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bc16a0f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bc16a0f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bc16a0f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bc16a0f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bc16a0f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bc16a0f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bc16a0f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bc16a0f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bc16a0f4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bc16a0f4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bc16a0f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bc16a0f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bc16a0f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bc16a0f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xXXF2C-vrQE" TargetMode="External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Force, Work, Energy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Crazy for fyziks xd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Units/symbols/equations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05700"/>
            <a:ext cx="4442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Force (F): Newtons (N)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Mass (m): kilograms (kg)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Acceleration (a): meters per second squared (m/s^2)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Velocity (v): meters per second (m/s)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Time (t): seconds (s)</a:t>
            </a:r>
            <a:endParaRPr sz="20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875" y="1598025"/>
            <a:ext cx="3331450" cy="1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work?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we do work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229275" y="1429175"/>
            <a:ext cx="28890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Pushing a box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Lifting a book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Kicking a ball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Pushing on a spring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“Pushing” something a certain distance takes work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200" y="1555100"/>
            <a:ext cx="4863424" cy="3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= Force * Distance (W = F * d)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Sample problem lulw: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acceleration of a 2 kg box if I pushed it from rest to 5 m/s in 1 second?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force on the box?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I pushed it 5 meters, how much work did I do on it?</a:t>
            </a:r>
            <a:endParaRPr sz="20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75" y="1568500"/>
            <a:ext cx="4092675" cy="3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energy?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Energy is the “ability to do work,” measured in Joules (J = N * m)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box I lifted up can do work when gravity pushes down on it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Friction can slow down a stapler I slide across the table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 spring can push on something if I compress it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energy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505700"/>
            <a:ext cx="4197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box I lifted up can do work when gravity pushes down on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Friction can slow down a stapler I slide across the table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spring can push on something if I compress it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825" y="1505700"/>
            <a:ext cx="40195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the xd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potential energy</a:t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“Weight” is a force that’s the mass of the object times the acceleration due to gravity (g)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Gravitational potential energy is the “ability” for gravity to do work over distance</a:t>
            </a:r>
            <a:endParaRPr sz="20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75" y="2353800"/>
            <a:ext cx="2728875" cy="2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75" y="1414575"/>
            <a:ext cx="25527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Kinetic energy, kind of spoopy</a:t>
            </a:r>
            <a:endParaRPr/>
          </a:p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3347475" y="1505700"/>
            <a:ext cx="523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Kinetic energy is ½ mass * velocity squared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But why? The proof is hard lulw, but let’s look at the units</a:t>
            </a:r>
            <a:endParaRPr sz="20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275"/>
            <a:ext cx="2780663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" y="2189974"/>
            <a:ext cx="3391200" cy="17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700" y="3018900"/>
            <a:ext cx="4305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last week? Jk. . . unless. . 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potential, the super, super yummy one</a:t>
            </a:r>
            <a:endParaRPr/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4832400" y="1348225"/>
            <a:ext cx="39999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force changes as the spring decompresses. One can consider the “average” force on the spring, which is half of the force when the spring is totally compressed.</a:t>
            </a:r>
            <a:endParaRPr sz="20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5" y="3399824"/>
            <a:ext cx="3835825" cy="14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00" y="1474400"/>
            <a:ext cx="1633926" cy="18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8825" y="1565650"/>
            <a:ext cx="2164476" cy="162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550" y="3466033"/>
            <a:ext cx="3973600" cy="101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539725"/>
            <a:ext cx="85206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Scary over, now you may perform </a:t>
            </a:r>
            <a:r>
              <a:rPr lang="en"/>
              <a:t>respiratory</a:t>
            </a:r>
            <a:r>
              <a:rPr lang="en"/>
              <a:t> actions at a pace you deem </a:t>
            </a:r>
            <a:r>
              <a:rPr lang="en"/>
              <a:t>acceptable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is conserved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644675" y="500925"/>
            <a:ext cx="41664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“Total Mechanical Energy” (TME) is the sum of the three energies we just talked about. This TME never changes.</a:t>
            </a:r>
            <a:endParaRPr sz="2000"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0" y="2139600"/>
            <a:ext cx="4116473" cy="27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of energy</a:t>
            </a:r>
            <a:endParaRPr/>
          </a:p>
        </p:txBody>
      </p:sp>
      <p:pic>
        <p:nvPicPr>
          <p:cNvPr descr="From: Lec 11 | 8.01 Physics I: Classical Mechanics, Fall 1999 - Work - Kinetic Energy - Potential Energy - Conservative Forces - Conservation of Mechanical Energy - Newton's Law of Universal Gravitation&#10;View the complete course: http://ocw.mit.edu/8-01F99&#10;Instructor: Prof. Walter Lewin" id="211" name="Google Shape;211;p35" title="Trust in Physic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25" y="1475725"/>
            <a:ext cx="4364176" cy="3273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review (hard)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I drop a ball that has 20 J of potential energy onto a spring, what energy will the ball have when it fully compresses the spring?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In the picture on the right, what kinds of energies does the roller coaster have?</a:t>
            </a:r>
            <a:endParaRPr sz="2000"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75" y="1824675"/>
            <a:ext cx="4527600" cy="243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review (very fun)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505700"/>
            <a:ext cx="49311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much potential energy does a 2 kg book have if I hold it 3 meters up assuming acceleration due to gravity (g) is 10 m/s^2?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If I drop that book, how much kinetic energy will it have when it hits the ground?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What’ll be its speed when it hits the ground?</a:t>
            </a:r>
            <a:endParaRPr sz="2000"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775" y="1991250"/>
            <a:ext cx="3596401" cy="236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Force. . . and this Newton kid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3 laws of motion (things do be moving)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Inertia</a:t>
            </a:r>
            <a:r>
              <a:rPr lang="en" sz="2000"/>
              <a:t>: An object in motion will stay in motion and an object at rest will stay at rest unless acted upon by an outside </a:t>
            </a:r>
            <a:r>
              <a:rPr b="1" lang="en" sz="2000"/>
              <a:t>force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Force </a:t>
            </a:r>
            <a:r>
              <a:rPr lang="en" sz="2000"/>
              <a:t>= </a:t>
            </a:r>
            <a:r>
              <a:rPr b="1" lang="en" sz="2000"/>
              <a:t>mass </a:t>
            </a:r>
            <a:r>
              <a:rPr lang="en" sz="2000"/>
              <a:t>* </a:t>
            </a:r>
            <a:r>
              <a:rPr b="1" lang="en" sz="2000"/>
              <a:t>acceleration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Force</a:t>
            </a:r>
            <a:r>
              <a:rPr lang="en" sz="2000"/>
              <a:t> pairs: For every action, there is an equal and opposite reaction.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 is a property of matter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push a shopping cart it wants to keep going forward (goes whee!!!)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we’re sliding on a floor, we want to keep sliding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we’re not moving, we don’t suddenly move unless we push ourselves</a:t>
            </a:r>
            <a:endParaRPr sz="2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5" y="1391675"/>
            <a:ext cx="3442651" cy="35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ma (this is the important slide)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Forces “push” on objects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Mass is how much matter is in something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Acceleration is change in speed divided by time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Force is dependant on these two things; why?</a:t>
            </a:r>
            <a:endParaRPr sz="20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650" y="1668063"/>
            <a:ext cx="4527599" cy="275146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139950" y="24685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is F = ma?</a:t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311700" y="1505700"/>
            <a:ext cx="41592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object that has more mass is harder to “push”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It’s harder to “push” an object faster (change its speed/velocity more), which means it’s harder to accelerate objects more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Thus, if we have more mass and/or acceleration, force is higher!</a:t>
            </a:r>
            <a:endParaRPr sz="2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275" y="1895925"/>
            <a:ext cx="4223049" cy="26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pairs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I push on an object, that object pushes back on me with the same force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Question to think about: if my car runs into a fly, and I squash the car, why doesn’t the fly break my windshield if it applies the same force? Hint: think 2nd law. . .</a:t>
            </a:r>
            <a:endParaRPr sz="20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225" y="2041275"/>
            <a:ext cx="4527599" cy="209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forces?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3196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 pushing a ball to get it to move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Gravity!!!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Springs?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675" y="1596125"/>
            <a:ext cx="5331301" cy="306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