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38243191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38243191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38243191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38243191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38243191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38243191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38243191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38243191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38243191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38243191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38243191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38243191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38243191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38243191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38243191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38243191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38243191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38243191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38243191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38243191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38243191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38243191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38243191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38243191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38243191e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38243191e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38243191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38243191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38243191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38243191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38243191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38243191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38243191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38243191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38243191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38243191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38243191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38243191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38243191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38243191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38243191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d38243191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38243191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38243191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38243191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38243191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38243191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38243191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38243191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38243191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38243191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38243191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38243191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38243191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38243191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38243191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circuit laws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Ohm my god do we really have to do this?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Ohm’s law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29325" y="2078875"/>
            <a:ext cx="37743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you increase voltage, how do you expect current to change?</a:t>
            </a:r>
            <a:endParaRPr sz="1600"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29325" y="2843425"/>
            <a:ext cx="37743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600"/>
              <a:t>As increasing voltage increases current, we say voltage is “proportional” to current!</a:t>
            </a:r>
            <a:endParaRPr sz="1600"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225" y="1717000"/>
            <a:ext cx="424512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definition of resistance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29325" y="2078875"/>
            <a:ext cx="37743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you increase voltage by 5 V, how much does your current increase?</a:t>
            </a:r>
            <a:endParaRPr sz="1600"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29325" y="2754775"/>
            <a:ext cx="37743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640"/>
              <a:t>We can’t answer the </a:t>
            </a:r>
            <a:r>
              <a:rPr lang="en" sz="1640"/>
              <a:t>question above! We need to know how much increasing voltage increases current!</a:t>
            </a:r>
            <a:endParaRPr sz="1640"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729325" y="3664075"/>
            <a:ext cx="37743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640"/>
              <a:t>R = V/I. In other words, resistance is how much voltage it takes to increase current by 1 A.</a:t>
            </a:r>
            <a:endParaRPr sz="1640"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4335575" cy="2784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circuit equation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729325" y="2078875"/>
            <a:ext cx="3774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V = IR, or I = V/R, or R = V/I.</a:t>
            </a:r>
            <a:endParaRPr sz="1600"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729325" y="2506675"/>
            <a:ext cx="37743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600"/>
              <a:t>Let’s answer the previous question: if voltage is increased by 5 V </a:t>
            </a:r>
            <a:r>
              <a:rPr b="1" i="1" lang="en" sz="1600"/>
              <a:t>and</a:t>
            </a:r>
            <a:r>
              <a:rPr lang="en" sz="1600"/>
              <a:t> we know that resistance is 5 ohms, what is current?</a:t>
            </a:r>
            <a:endParaRPr sz="1600"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44200"/>
            <a:ext cx="3691788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729325" y="3796075"/>
            <a:ext cx="37743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triangle tells us I = V/R = 5 volts/5 ohms = 1 A.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Kirchhoff’s first law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Conservation of energy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729325" y="2078875"/>
            <a:ext cx="37743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I put in 5 J of energy to raise a block, how much potential energy will it have?</a:t>
            </a:r>
            <a:endParaRPr sz="1600"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729325" y="2854375"/>
            <a:ext cx="37743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amount of energy going in has to be the same as the amount of energy going out.</a:t>
            </a:r>
            <a:endParaRPr sz="1600"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4335574" cy="2146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junctions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729325" y="2078875"/>
            <a:ext cx="37743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Imagine an intersection where 50 cars go in on one side and 25 cars go in from another lane. How many cars have to go out the other side?</a:t>
            </a:r>
            <a:endParaRPr sz="1600"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729325" y="3361375"/>
            <a:ext cx="3774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happens if 75 cars don’t leave the intersection?</a:t>
            </a:r>
            <a:endParaRPr sz="1600"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4335576" cy="2355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flow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729325" y="2078875"/>
            <a:ext cx="37743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Current junctions are just like traffic intersections! If 3 amps go in one wire and 5 amps go in another wire, how much current has to be leaving?</a:t>
            </a:r>
            <a:endParaRPr sz="1600"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729325" y="3317875"/>
            <a:ext cx="37743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current can leave through two lanes and one wire has 3 amps leave, how many amps leave through the other wire?</a:t>
            </a:r>
            <a:endParaRPr sz="1600"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850" y="1318650"/>
            <a:ext cx="3344976" cy="17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125" y="3046699"/>
            <a:ext cx="2476432" cy="17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Junction rule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is the “formal” definition of Kirchhoff’s first law: the current going in a junction must equal the current leaving a junction.</a:t>
            </a:r>
            <a:endParaRPr sz="1600"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14400"/>
            <a:ext cx="4335577" cy="2131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Kirchhoff’s second law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on a slide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729325" y="2078875"/>
            <a:ext cx="3774300" cy="12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you start with 100 J of potential energy on the top of a slide, how much potential energy do you use when you slide down?</a:t>
            </a:r>
            <a:endParaRPr sz="1600"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729325" y="3231000"/>
            <a:ext cx="3774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Why is it not possible to use more than 100 J of potential energy? Less?</a:t>
            </a:r>
            <a:endParaRPr sz="1600"/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729325" y="3890500"/>
            <a:ext cx="3774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Hint: law of conservation of energy!</a:t>
            </a:r>
            <a:endParaRPr sz="1600"/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25" y="2006250"/>
            <a:ext cx="4335576" cy="2187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from a voltage source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729325" y="2078875"/>
            <a:ext cx="37743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12 volts of energy are supplied, how much is used up as we go across the circuit?</a:t>
            </a:r>
            <a:endParaRPr sz="1600"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729325" y="2999175"/>
            <a:ext cx="3774300" cy="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Where do you think we lose voltage?</a:t>
            </a:r>
            <a:endParaRPr sz="1600"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433" y="2078872"/>
            <a:ext cx="4016916" cy="199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voltage drops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729325" y="2078875"/>
            <a:ext cx="7688400" cy="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one resistor uses 7 volts of energy, how many volts does the other resistor have to use?</a:t>
            </a:r>
            <a:endParaRPr/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500" y="3015475"/>
            <a:ext cx="3503149" cy="1883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rule</a:t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729325" y="2078875"/>
            <a:ext cx="37743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Formal definition of Kirchhoff’s second law: the sum of voltages across a loop is zero.</a:t>
            </a:r>
            <a:endParaRPr sz="1600"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729325" y="3013675"/>
            <a:ext cx="37743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means that the “drops” or negative voltages from resistors use up all the “positive” voltage supplied by a battery.</a:t>
            </a:r>
            <a:endParaRPr sz="1600"/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625" y="1853850"/>
            <a:ext cx="4335577" cy="2640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Simplifying complex circuits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 vs parallel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729325" y="2078875"/>
            <a:ext cx="741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Series means everything is put in a row while parallel means there’s </a:t>
            </a:r>
            <a:r>
              <a:rPr lang="en" sz="1600"/>
              <a:t>two</a:t>
            </a:r>
            <a:r>
              <a:rPr lang="en" sz="1600"/>
              <a:t> tracks.</a:t>
            </a:r>
            <a:endParaRPr sz="1600"/>
          </a:p>
        </p:txBody>
      </p:sp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616" y="2571750"/>
            <a:ext cx="6644759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Resistors in series</a:t>
            </a:r>
            <a:endParaRPr/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729325" y="2078875"/>
            <a:ext cx="37743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you have two stop signs right next to each other, is it faster or slower than a single one?</a:t>
            </a:r>
            <a:endParaRPr sz="1600"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729325" y="3158575"/>
            <a:ext cx="37743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resistances of resistors in “series” add together. R = R1+R2+. . .+Rn.</a:t>
            </a:r>
            <a:endParaRPr sz="1600"/>
          </a:p>
        </p:txBody>
      </p:sp>
      <p:sp>
        <p:nvSpPr>
          <p:cNvPr id="270" name="Google Shape;270;p37"/>
          <p:cNvSpPr txBox="1"/>
          <p:nvPr>
            <p:ph idx="1" type="body"/>
          </p:nvPr>
        </p:nvSpPr>
        <p:spPr>
          <a:xfrm>
            <a:off x="729325" y="3948475"/>
            <a:ext cx="37743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Derivation based on Kirchhoff’s loop rule.</a:t>
            </a:r>
            <a:endParaRPr sz="1600"/>
          </a:p>
        </p:txBody>
      </p:sp>
      <p:pic>
        <p:nvPicPr>
          <p:cNvPr id="271" name="Google Shape;2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625" y="1853850"/>
            <a:ext cx="2715725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Resistors in parallel</a:t>
            </a:r>
            <a:endParaRPr/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729325" y="2078875"/>
            <a:ext cx="3774300" cy="1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you go from having one lane with a stop sign to two lanes with a stop sign, can more cars get past?</a:t>
            </a:r>
            <a:endParaRPr sz="1600"/>
          </a:p>
        </p:txBody>
      </p:sp>
      <p:sp>
        <p:nvSpPr>
          <p:cNvPr id="278" name="Google Shape;278;p38"/>
          <p:cNvSpPr txBox="1"/>
          <p:nvPr>
            <p:ph idx="1" type="body"/>
          </p:nvPr>
        </p:nvSpPr>
        <p:spPr>
          <a:xfrm>
            <a:off x="729325" y="2970100"/>
            <a:ext cx="3774300" cy="1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Resistors in parallel add “harmonically” (get smaller as you add). R = 1/(1/R1+1/R2+. . .+1/Rn).</a:t>
            </a:r>
            <a:endParaRPr sz="1600"/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729325" y="3919475"/>
            <a:ext cx="37743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Derivation based on Kirchhoff’s junction rule.</a:t>
            </a:r>
            <a:endParaRPr sz="1600"/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53850"/>
            <a:ext cx="341526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Thevenin’s rule</a:t>
            </a:r>
            <a:endParaRPr/>
          </a:p>
        </p:txBody>
      </p:sp>
      <p:sp>
        <p:nvSpPr>
          <p:cNvPr id="286" name="Google Shape;286;p39"/>
          <p:cNvSpPr txBox="1"/>
          <p:nvPr>
            <p:ph idx="1" type="body"/>
          </p:nvPr>
        </p:nvSpPr>
        <p:spPr>
          <a:xfrm>
            <a:off x="729325" y="2078875"/>
            <a:ext cx="37743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This tells you current sources add in parallel. </a:t>
            </a:r>
            <a:endParaRPr sz="1600"/>
          </a:p>
        </p:txBody>
      </p:sp>
      <p:sp>
        <p:nvSpPr>
          <p:cNvPr id="287" name="Google Shape;287;p39"/>
          <p:cNvSpPr txBox="1"/>
          <p:nvPr/>
        </p:nvSpPr>
        <p:spPr>
          <a:xfrm>
            <a:off x="729450" y="2767350"/>
            <a:ext cx="35883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 one track provides 10 amps and another provides 14 amps, they can sum to a single track that provides 24 amps.</a:t>
            </a:r>
            <a:endParaRPr/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625" y="1738750"/>
            <a:ext cx="433537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Norton’s rule</a:t>
            </a:r>
            <a:endParaRPr/>
          </a:p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729325" y="2078875"/>
            <a:ext cx="37743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Voltages add in series. </a:t>
            </a:r>
            <a:endParaRPr sz="1600"/>
          </a:p>
        </p:txBody>
      </p:sp>
      <p:sp>
        <p:nvSpPr>
          <p:cNvPr id="295" name="Google Shape;295;p40"/>
          <p:cNvSpPr txBox="1"/>
          <p:nvPr/>
        </p:nvSpPr>
        <p:spPr>
          <a:xfrm>
            <a:off x="729325" y="2569075"/>
            <a:ext cx="3443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 you put two batteries of 3 volts next to each other, that’s like you made a single voltage source of 6 volts!</a:t>
            </a:r>
            <a:endParaRPr/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725" y="1853838"/>
            <a:ext cx="4501822" cy="22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basic circuit</a:t>
            </a:r>
            <a:endParaRPr/>
          </a:p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729325" y="2078875"/>
            <a:ext cx="37743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we combine all the voltages, current, and resistances, we get a single circuit.</a:t>
            </a:r>
            <a:endParaRPr sz="1600"/>
          </a:p>
        </p:txBody>
      </p:sp>
      <p:sp>
        <p:nvSpPr>
          <p:cNvPr id="303" name="Google Shape;303;p41"/>
          <p:cNvSpPr txBox="1"/>
          <p:nvPr>
            <p:ph idx="1" type="body"/>
          </p:nvPr>
        </p:nvSpPr>
        <p:spPr>
          <a:xfrm>
            <a:off x="729325" y="2789725"/>
            <a:ext cx="37743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But what if we spice it up? What if we add some more circuits components?</a:t>
            </a:r>
            <a:endParaRPr sz="1600"/>
          </a:p>
        </p:txBody>
      </p:sp>
      <p:pic>
        <p:nvPicPr>
          <p:cNvPr id="304" name="Google Shape;3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525" y="1495550"/>
            <a:ext cx="3529317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Voltage provided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325" y="2078875"/>
            <a:ext cx="3774300" cy="1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Batteries try to keep the rate at which the chemical reaction happens constant. What does that mean about the voltage source?</a:t>
            </a:r>
            <a:endParaRPr sz="16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325" y="3346975"/>
            <a:ext cx="37743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Why is it important that the voltage a battery provides is constant?</a:t>
            </a:r>
            <a:endParaRPr sz="16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625" y="1673000"/>
            <a:ext cx="4335575" cy="2730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 down flow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325" y="2078875"/>
            <a:ext cx="37743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happens if nothing slows down traffic flow?</a:t>
            </a:r>
            <a:endParaRPr sz="160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325" y="2810875"/>
            <a:ext cx="37743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if nothing slows down electrical flow (current)?</a:t>
            </a:r>
            <a:endParaRPr sz="16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325" y="3520675"/>
            <a:ext cx="37743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Resistors “resist” electrical flow, slowing it down.</a:t>
            </a:r>
            <a:endParaRPr sz="16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9" y="3054050"/>
            <a:ext cx="3918210" cy="14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1974125"/>
            <a:ext cx="3918201" cy="1195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slows down traffic?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325" y="2078875"/>
            <a:ext cx="37743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00"/>
              <a:t>What’s faster, going across a straight, 3 km road or looping around a bunch of times around a 27 km loop?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90"/>
          </a:p>
        </p:txBody>
      </p:sp>
      <p:sp>
        <p:nvSpPr>
          <p:cNvPr id="122" name="Google Shape;122;p18"/>
          <p:cNvSpPr txBox="1"/>
          <p:nvPr/>
        </p:nvSpPr>
        <p:spPr>
          <a:xfrm>
            <a:off x="729450" y="3085975"/>
            <a:ext cx="37743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Can more cars travel across a wide or narrow road?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729325" y="3839525"/>
            <a:ext cx="36174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How might road conditions affect traffic?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475" y="1318650"/>
            <a:ext cx="1729875" cy="196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4899" y="1208725"/>
            <a:ext cx="1392950" cy="20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7716" y="3579725"/>
            <a:ext cx="2248259" cy="10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Resistance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325" y="2078875"/>
            <a:ext cx="37743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longer the resistor, the better a resistor it makes.</a:t>
            </a:r>
            <a:endParaRPr sz="1600"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325" y="2705800"/>
            <a:ext cx="37743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Thinner resistors are better because they let less current through.</a:t>
            </a:r>
            <a:endParaRPr sz="1600"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325" y="3332725"/>
            <a:ext cx="37743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1620"/>
              <a:t>“Resistivity” tells you the “road conditions” of a resistor. The larger the resistivity, the more it makes current move slower.</a:t>
            </a:r>
            <a:endParaRPr sz="162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625" y="1557625"/>
            <a:ext cx="430629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Voltage, current, resistance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parts combined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325" y="2078875"/>
            <a:ext cx="37743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Let’s combine a capacitor, wire, and resistor together.</a:t>
            </a:r>
            <a:endParaRPr sz="1600"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325" y="2767375"/>
            <a:ext cx="37743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provides the voltage source?</a:t>
            </a:r>
            <a:endParaRPr sz="1600"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325" y="3216475"/>
            <a:ext cx="37743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lets current pass through?</a:t>
            </a:r>
            <a:endParaRPr sz="1600"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9325" y="3665575"/>
            <a:ext cx="37743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provides the resistance source?</a:t>
            </a:r>
            <a:endParaRPr sz="1600"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875" y="1572975"/>
            <a:ext cx="4335575" cy="2837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