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3df2085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3df208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3df208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3df208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3df2085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23df2085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3df2085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23df2085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23df2085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23df2085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23df208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23df208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23df2085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23df2085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23df2085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23df208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3df2085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23df2085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23df2085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23df2085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3df20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3df20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23df2085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23df2085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23df2085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23df2085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3df2085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3df2085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23df2085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23df2085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3df208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3df208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3df208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3df208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3df2085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3df2085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3df2085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3df208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3df208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3df208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3df208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3df208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3df2085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23df2085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Capacitors and conductors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electuwuicity moves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Capacitors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175"/>
            <a:ext cx="39999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Capacitors have to sides, one with “high potential” and one with “low potential.”</a:t>
            </a:r>
            <a:endParaRPr sz="1600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2059650"/>
            <a:ext cx="39999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00"/>
              <a:t>On the image, do you think a positive charge will move from left to right or right to left?</a:t>
            </a:r>
            <a:endParaRPr sz="16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25" y="1304825"/>
            <a:ext cx="4398078" cy="2121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3035000"/>
            <a:ext cx="3999900" cy="12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00"/>
              <a:t>Because capacitors can make charges move, they “store” electrical energy. What other items store electrical energy? (Answer on next slide.)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Batteries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66175"/>
            <a:ext cx="39999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Batteries also have “high” and “low” potential areas, but they use chemical reactions to create them.</a:t>
            </a:r>
            <a:endParaRPr sz="16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601" cy="259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produces high/low potential?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66175"/>
            <a:ext cx="39999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High potential areas are made of concentrated “protons,” and low potential areas are made of concentrated “electrons.”</a:t>
            </a:r>
            <a:endParaRPr sz="16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599" cy="242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Repulsion theory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66175"/>
            <a:ext cx="3999900" cy="17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Opposites attract, so which pair(s) repel: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Proton + proton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Proton + electron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Electron + electron</a:t>
            </a:r>
            <a:endParaRPr sz="1600"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2771875"/>
            <a:ext cx="3999900" cy="17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high potential areas have a bunch of protons, why might protons move away from high potential areas?</a:t>
            </a:r>
            <a:endParaRPr sz="16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600" cy="271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have an electron instead?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66175"/>
            <a:ext cx="78036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Which direction will the electron in the picture move? Left to right or right to left?</a:t>
            </a:r>
            <a:endParaRPr sz="160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188" y="1752550"/>
            <a:ext cx="5032624" cy="235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4013175"/>
            <a:ext cx="78036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Why do we care how electrons move? The motion of “electrons” generates “electricity!”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 is “conducted” by conductors haha (laugh)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66175"/>
            <a:ext cx="39999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Electrons move from low potential to high potential areas through “conductors” kind of like water moving through a pipe.</a:t>
            </a:r>
            <a:endParaRPr sz="160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600" cy="264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2571775"/>
            <a:ext cx="39999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Which way does the electric field point? Along the blue arrow or opposite it? (Remember electric field is the direction a proton would travel.)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different mediums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266175"/>
            <a:ext cx="39999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 “medium” is something you can travel through. Would a ball fall faster through a medium filled with air or a medium filled with water?</a:t>
            </a:r>
            <a:endParaRPr sz="16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3988755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will electrons travel better through?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266175"/>
            <a:ext cx="39999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Just like the ball falls through different “mediums” faster, electrons travel through different “conductors” faster.</a:t>
            </a:r>
            <a:endParaRPr sz="1600"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2343150"/>
            <a:ext cx="39999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Which conductors do you think an electron can travel well through? (Things electrons can’t really travel through are called insulators, like rubber.)</a:t>
            </a:r>
            <a:endParaRPr sz="160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600" cy="294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conductors look like (gross it’s chemistry)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66175"/>
            <a:ext cx="39999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Good conductors are “seas” of electrons. This means that there’s a bunch of electrons in them, so one </a:t>
            </a:r>
            <a:r>
              <a:rPr lang="en" sz="1600"/>
              <a:t>electron</a:t>
            </a:r>
            <a:r>
              <a:rPr lang="en" sz="1600"/>
              <a:t> comes in, hits another and another and another until an electron pops out at the other end.</a:t>
            </a:r>
            <a:endParaRPr sz="16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600" cy="2514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of charge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266175"/>
            <a:ext cx="39999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Capacitors </a:t>
            </a:r>
            <a:r>
              <a:rPr lang="en" sz="1600"/>
              <a:t>store “potential” for charge to move; so pretty much they store energy.</a:t>
            </a:r>
            <a:endParaRPr sz="1600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3634486" cy="368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of a charge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266175"/>
            <a:ext cx="39999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Conductors are what electrons travel through. The motion of these electrons is “electricity.”</a:t>
            </a:r>
            <a:endParaRPr sz="1600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045586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“circuit”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266175"/>
            <a:ext cx="39999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we combine a capacitor and a conductor, the capacitor “pushes” electrons through the conductor.</a:t>
            </a:r>
            <a:endParaRPr sz="1600"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2263075"/>
            <a:ext cx="39999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Wait! But that’s moving electrons, so we’ve produced electricity in a simple “circuit.”</a:t>
            </a:r>
            <a:endParaRPr sz="1600"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3259975"/>
            <a:ext cx="39999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only problem is this circuit will catch on fire.</a:t>
            </a:r>
            <a:endParaRPr sz="16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2048662" cy="368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Gravitational field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175"/>
            <a:ext cx="39999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I drop a ball which direction will it fall?</a:t>
            </a:r>
            <a:endParaRPr sz="16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701075"/>
            <a:ext cx="39999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Which direction does gravity pull?</a:t>
            </a:r>
            <a:endParaRPr sz="16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2097000"/>
            <a:ext cx="39999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640"/>
              <a:t>Since gravity pulls down, we can draw an arrow downward and call that the direction of the gravitational “field.”</a:t>
            </a:r>
            <a:endParaRPr sz="164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599" cy="341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energy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175"/>
            <a:ext cx="39999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Would</a:t>
            </a:r>
            <a:r>
              <a:rPr lang="en" sz="1600"/>
              <a:t> you have more “potential” to fall down if you were higher or lower?</a:t>
            </a:r>
            <a:endParaRPr sz="16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2068975"/>
            <a:ext cx="39999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 do you think “potential energy” changes as you move upward?</a:t>
            </a:r>
            <a:endParaRPr sz="16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3795244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Field-potential relationship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175"/>
            <a:ext cx="3999900" cy="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I place an object at high potential, will it go to a place with high or low potential?</a:t>
            </a:r>
            <a:endParaRPr sz="16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2240275"/>
            <a:ext cx="3999900" cy="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Does the “field” of gravity go from high to low or low to high potential?</a:t>
            </a:r>
            <a:endParaRPr sz="16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398582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Positively and negatively charged items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175"/>
            <a:ext cx="399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“Protons” have positive “charge.” What kind of charge do electrons have?</a:t>
            </a:r>
            <a:endParaRPr sz="16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2087325"/>
            <a:ext cx="39999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“Positive” behave just like masses falling due to gravity: they move from high to low potentials.</a:t>
            </a:r>
            <a:endParaRPr sz="16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3074125"/>
            <a:ext cx="39999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 would the “negatively”-charged electron behave?</a:t>
            </a:r>
            <a:endParaRPr sz="16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598" cy="2853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potential</a:t>
            </a:r>
            <a:r>
              <a:rPr lang="en"/>
              <a:t> and </a:t>
            </a:r>
            <a:r>
              <a:rPr lang="en"/>
              <a:t>voltage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175"/>
            <a:ext cx="3999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increase potential energy, was the object able to move more or less?</a:t>
            </a:r>
            <a:endParaRPr sz="16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2023075"/>
            <a:ext cx="3999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increase the electric potential, will a charged particle “move” more or less?</a:t>
            </a:r>
            <a:endParaRPr sz="16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2779975"/>
            <a:ext cx="3999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“Voltage” is the difference in the electric potentials.</a:t>
            </a:r>
            <a:endParaRPr sz="16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601" cy="2305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field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175"/>
            <a:ext cx="60777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Does the electric field point from high to low or low to high potential?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3575"/>
            <a:ext cx="5821210" cy="28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657375"/>
            <a:ext cx="60777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electric field is the direction a positive charge will move!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