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4b57f14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4b57f14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b57f143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b57f14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b57f14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b57f14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b57f143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b57f143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b57f14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b57f14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b57f143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b57f143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b57f143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b57f143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b57f14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b57f14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b57f143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4b57f143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b57f143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4b57f143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4b57f14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4b57f14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b57f143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4b57f143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b57f143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b57f143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4b57f143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4b57f143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b57f14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b57f14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b57f14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b57f14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b57f143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b57f143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b57f14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b57f14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b57f14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b57f14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4b57f14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4b57f14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4b57f143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4b57f143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Inductors and AC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dizzy, brain oscillate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Inductors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399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Voltage (EMF) on an inductor is measured as “inductance” </a:t>
            </a:r>
            <a:r>
              <a:rPr lang="en" sz="1600"/>
              <a:t>times the change in current (the EMF opposes change in current).</a:t>
            </a:r>
            <a:endParaRPr sz="16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2400325"/>
            <a:ext cx="3999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EMF = -L(I/t), total voltage decreases as current increases. That means as the voltage drops to zero, the current increases by less and less. </a:t>
            </a:r>
            <a:endParaRPr sz="16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0" y="781500"/>
            <a:ext cx="28376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Discharging an inductor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792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Like a capacitor, the current will go in the opposite direction when discharging.</a:t>
            </a:r>
            <a:endParaRPr sz="16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9" y="2056850"/>
            <a:ext cx="4086799" cy="23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56849"/>
            <a:ext cx="4260300" cy="228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resistance go?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9999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inductor impedes current really well at first, but suddenly that impedance lowers. The part that “disappears” when an inductor starts moving is called “reactance.”</a:t>
            </a:r>
            <a:endParaRPr sz="16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27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reactance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999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faster current moves, the larger the EMF that opposes the current becomes, and the harder it is to charge an inductor.</a:t>
            </a:r>
            <a:endParaRPr sz="1600"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61225" y="2207850"/>
            <a:ext cx="3999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faster current moves, the larger the EMF that opposes the current becomes, and the harder it is to charge an inductor.</a:t>
            </a:r>
            <a:endParaRPr sz="16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61225" y="3263225"/>
            <a:ext cx="3999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X</a:t>
            </a:r>
            <a:r>
              <a:rPr baseline="-25000" lang="en" sz="1600"/>
              <a:t>L</a:t>
            </a:r>
            <a:r>
              <a:rPr lang="en" sz="1600"/>
              <a:t> (reactance) = Lω</a:t>
            </a:r>
            <a:endParaRPr sz="16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525" y="1170125"/>
            <a:ext cx="39439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circuits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L and C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9999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Let’s start by putting all the energy on the capacitor. What will happen after a long time to the energy on the capacitor?</a:t>
            </a:r>
            <a:endParaRPr sz="160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2978400"/>
            <a:ext cx="39999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After a long time and the inductor is fully charged, what will happen to the energy on the inductor?</a:t>
            </a:r>
            <a:endParaRPr sz="16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2160175"/>
            <a:ext cx="39999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capacitor should discharge energy into the inductor. </a:t>
            </a:r>
            <a:endParaRPr sz="16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663" y="312402"/>
            <a:ext cx="2501926" cy="209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923" y="2498324"/>
            <a:ext cx="2275438" cy="223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Oscillatory motion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626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see that the current alternates from the capacitor to the inductor. This is called “alternating current.”</a:t>
            </a:r>
            <a:endParaRPr sz="16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00" y="1970225"/>
            <a:ext cx="4527600" cy="28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an alternating current source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39999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Let’s say that when the inductor is charging, we add energy to the inductor, and when the capacitor is charging, we add energy to the capacitor.</a:t>
            </a:r>
            <a:endParaRPr sz="1600"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2468875"/>
            <a:ext cx="39999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requires us to alternate the direction we provide energy, but if we do it perfectly, we can increase the total amount of energy in the system.</a:t>
            </a:r>
            <a:endParaRPr sz="1600"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650" y="2950630"/>
            <a:ext cx="2045349" cy="203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900" y="1017725"/>
            <a:ext cx="2176380" cy="19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source out of phase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if we do it not perfectly? Then we’re not charging it perfectly. Imagine we’re pushing a swing. If we push the swing in the wrong direction, we lose energy! Charging the inductor while the capacitor is gaining energy is pushing the swing in the wrong direction.</a:t>
            </a:r>
            <a:endParaRPr sz="160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850075"/>
            <a:ext cx="36351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Voltage (V): Volts (V)</a:t>
            </a:r>
            <a:br>
              <a:rPr lang="en" sz="1600"/>
            </a:br>
            <a:r>
              <a:rPr lang="en" sz="1600"/>
              <a:t>Current (I): Amperes (I)</a:t>
            </a:r>
            <a:br>
              <a:rPr lang="en" sz="1600"/>
            </a:br>
            <a:r>
              <a:rPr lang="en" sz="1600"/>
              <a:t>Resistance </a:t>
            </a:r>
            <a:r>
              <a:rPr lang="en" sz="1600"/>
              <a:t>(R)</a:t>
            </a:r>
            <a:r>
              <a:rPr lang="en" sz="1600"/>
              <a:t>: Ohms (Ω)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Capacitance </a:t>
            </a:r>
            <a:r>
              <a:rPr lang="en" sz="1600"/>
              <a:t>(C)</a:t>
            </a:r>
            <a:r>
              <a:rPr lang="en" sz="1600"/>
              <a:t>: Farads (F)</a:t>
            </a:r>
            <a:br>
              <a:rPr lang="en" sz="1600"/>
            </a:br>
            <a:r>
              <a:rPr lang="en" sz="1600"/>
              <a:t>Inductance (L): Henrys (H)</a:t>
            </a:r>
            <a:br>
              <a:rPr lang="en" sz="1600"/>
            </a:br>
            <a:r>
              <a:rPr lang="en" sz="1600"/>
              <a:t>Magnetic flux (Φ): Webers (Wb)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Angular speed (ω): Radians/Second (1/s)</a:t>
            </a:r>
            <a:br>
              <a:rPr lang="en" sz="1600"/>
            </a:br>
            <a:r>
              <a:rPr lang="en" sz="1600"/>
              <a:t>Reactance (X): Ohms (</a:t>
            </a:r>
            <a:r>
              <a:rPr lang="en" sz="1600"/>
              <a:t>Ω)</a:t>
            </a:r>
            <a:br>
              <a:rPr lang="en" sz="1600"/>
            </a:br>
            <a:r>
              <a:rPr lang="en" sz="1600"/>
              <a:t>Inductance (Z): Ohms (Ω)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Capacitive reactance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3999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When we’re charging the capacitor, we actually have reactance since we use a current to induce a voltage.</a:t>
            </a:r>
            <a:endParaRPr sz="160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2085000"/>
            <a:ext cx="39999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equation for this is X</a:t>
            </a:r>
            <a:r>
              <a:rPr baseline="-25000" lang="en" sz="1600"/>
              <a:t>C</a:t>
            </a:r>
            <a:r>
              <a:rPr lang="en" sz="1600"/>
              <a:t> = 1/(Cω)</a:t>
            </a:r>
            <a:endParaRPr sz="16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4100" y="2571600"/>
            <a:ext cx="39999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Note that when the change in voltage is instantaneous (no inductor), no reactance exists. </a:t>
            </a:r>
            <a:endParaRPr sz="16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400" y="1170125"/>
            <a:ext cx="4455201" cy="308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Impedance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 and reactance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39999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Resistance and reactance behave differently, with reactance being “perpendicular” to resistance.</a:t>
            </a:r>
            <a:endParaRPr sz="1600"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2173550"/>
            <a:ext cx="39999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Reactance, resistance, and the “hypotenuse” of the right triangle, impedance, have the relationship where </a:t>
            </a:r>
            <a:r>
              <a:rPr lang="en" sz="1600"/>
              <a:t>impedance</a:t>
            </a:r>
            <a:r>
              <a:rPr lang="en" sz="1600"/>
              <a:t> (Z) squared is resistance squared plus reactance squared.</a:t>
            </a:r>
            <a:endParaRPr sz="160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599" cy="27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circuit </a:t>
            </a: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When current hits a resistor, a voltage is generated. There is no delay from when the current hits the resistor and when a voltage is generated.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50" y="358600"/>
            <a:ext cx="3628450" cy="27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350" y="3126700"/>
            <a:ext cx="3695960" cy="17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Current flows through the capacitor. After a little delay, the voltage slowly builds up, and the current stops flowing through the capacitor. 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75" y="198575"/>
            <a:ext cx="3777024" cy="2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113" y="2737875"/>
            <a:ext cx="3128951" cy="22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Inductors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Inductors have very high resistance, so current does not flow through it. Rather, a voltage builds up. After a little delay, since I = V/R, the current is strong enough to flow through the inductor.</a:t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425" y="2937500"/>
            <a:ext cx="3011500" cy="20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167" y="786725"/>
            <a:ext cx="2631708" cy="17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current can induce a magnetic field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When current flows in a loop, a magnetic field can be generated.</a:t>
            </a:r>
            <a:endParaRPr sz="1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804050"/>
            <a:ext cx="39999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idea is fundamental behind electromagnetism.</a:t>
            </a:r>
            <a:endParaRPr sz="16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11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Faraday’s (and Lenz’s) law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111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EMF induces a magnetic field, and a changing magnetic field induces an EMF. This idea is Faraday’s law.</a:t>
            </a:r>
            <a:endParaRPr sz="16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2155675"/>
            <a:ext cx="39999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EMF opposes the change in magnetic flux and or the current. This idea is Lenz’s law.</a:t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0" y="1633725"/>
            <a:ext cx="4527602" cy="235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